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68" r:id="rId6"/>
    <p:sldId id="269" r:id="rId7"/>
    <p:sldId id="262" r:id="rId8"/>
    <p:sldId id="264" r:id="rId9"/>
    <p:sldId id="265" r:id="rId10"/>
    <p:sldId id="263" r:id="rId11"/>
    <p:sldId id="266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BFA100-1ABF-4412-9ADD-A161B44A0220}" type="doc">
      <dgm:prSet loTypeId="urn:microsoft.com/office/officeart/2005/8/layout/process5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FA73B0B-39C3-4B2A-8A42-C942FC8E31AD}">
      <dgm:prSet phldrT="[Texte]" custT="1"/>
      <dgm:spPr/>
      <dgm:t>
        <a:bodyPr/>
        <a:lstStyle/>
        <a:p>
          <a:r>
            <a:rPr lang="fr-FR" sz="2000" u="sng" dirty="0" smtClean="0"/>
            <a:t>Dossier de l’IPV</a:t>
          </a:r>
          <a:endParaRPr lang="en-US" sz="2000" dirty="0"/>
        </a:p>
      </dgm:t>
    </dgm:pt>
    <dgm:pt modelId="{E98CDA80-2FA1-4F5E-8CB9-26DC29709264}" type="parTrans" cxnId="{7A898C3A-DD67-4FA1-AD4C-65846946DFD3}">
      <dgm:prSet/>
      <dgm:spPr/>
      <dgm:t>
        <a:bodyPr/>
        <a:lstStyle/>
        <a:p>
          <a:endParaRPr lang="en-US" sz="3600"/>
        </a:p>
      </dgm:t>
    </dgm:pt>
    <dgm:pt modelId="{990BA8A9-FD8F-4EBF-9A6F-D9C0BA7D218C}" type="sibTrans" cxnId="{7A898C3A-DD67-4FA1-AD4C-65846946DFD3}">
      <dgm:prSet/>
      <dgm:spPr/>
      <dgm:t>
        <a:bodyPr/>
        <a:lstStyle/>
        <a:p>
          <a:endParaRPr lang="en-US" sz="3600"/>
        </a:p>
      </dgm:t>
    </dgm:pt>
    <dgm:pt modelId="{7B166F81-12CD-4F38-8EAA-7B9E9A6BB54A}">
      <dgm:prSet phldrT="[Texte]" custT="1"/>
      <dgm:spPr/>
      <dgm:t>
        <a:bodyPr/>
        <a:lstStyle/>
        <a:p>
          <a:r>
            <a:rPr lang="fr-FR" sz="1400" dirty="0" smtClean="0"/>
            <a:t>Étude, préparation et dépôt d’un dossier technique et un dossier administratif à la STEG</a:t>
          </a:r>
          <a:endParaRPr lang="en-US" sz="1400" dirty="0"/>
        </a:p>
      </dgm:t>
    </dgm:pt>
    <dgm:pt modelId="{F3B01293-C4E7-4F21-8058-943E4F73ECDF}" type="parTrans" cxnId="{61DD732F-4011-40F0-A003-1476289F6861}">
      <dgm:prSet/>
      <dgm:spPr/>
      <dgm:t>
        <a:bodyPr/>
        <a:lstStyle/>
        <a:p>
          <a:endParaRPr lang="en-US" sz="3600"/>
        </a:p>
      </dgm:t>
    </dgm:pt>
    <dgm:pt modelId="{0F5D1483-C6A3-48C9-BD3A-19C5427FC6F3}" type="sibTrans" cxnId="{61DD732F-4011-40F0-A003-1476289F6861}">
      <dgm:prSet/>
      <dgm:spPr/>
      <dgm:t>
        <a:bodyPr/>
        <a:lstStyle/>
        <a:p>
          <a:endParaRPr lang="en-US" sz="3600"/>
        </a:p>
      </dgm:t>
    </dgm:pt>
    <dgm:pt modelId="{77BA7E91-AC6A-4AA2-944F-A63435DB4900}">
      <dgm:prSet phldrT="[Texte]" custT="1"/>
      <dgm:spPr/>
      <dgm:t>
        <a:bodyPr/>
        <a:lstStyle/>
        <a:p>
          <a:r>
            <a:rPr lang="fr-FR" sz="2000" u="sng" dirty="0" smtClean="0"/>
            <a:t>Approbation dossier</a:t>
          </a:r>
          <a:endParaRPr lang="en-US" sz="2000" u="sng" dirty="0"/>
        </a:p>
      </dgm:t>
    </dgm:pt>
    <dgm:pt modelId="{89C93957-EE20-49DB-98D4-1B328F050E1F}" type="parTrans" cxnId="{293185A5-826C-47DE-A4BD-F9E248EBF6C2}">
      <dgm:prSet/>
      <dgm:spPr/>
      <dgm:t>
        <a:bodyPr/>
        <a:lstStyle/>
        <a:p>
          <a:endParaRPr lang="en-US" sz="3600"/>
        </a:p>
      </dgm:t>
    </dgm:pt>
    <dgm:pt modelId="{51192B33-988E-4B60-97D9-EF53CF26FCC3}" type="sibTrans" cxnId="{293185A5-826C-47DE-A4BD-F9E248EBF6C2}">
      <dgm:prSet/>
      <dgm:spPr/>
      <dgm:t>
        <a:bodyPr/>
        <a:lstStyle/>
        <a:p>
          <a:endParaRPr lang="en-US" sz="3600"/>
        </a:p>
      </dgm:t>
    </dgm:pt>
    <dgm:pt modelId="{EDF058C6-8D9B-41A3-9FE9-5F131CCA0969}">
      <dgm:prSet phldrT="[Texte]" custT="1"/>
      <dgm:spPr/>
      <dgm:t>
        <a:bodyPr/>
        <a:lstStyle/>
        <a:p>
          <a:r>
            <a:rPr lang="fr-FR" sz="1400" dirty="0" smtClean="0"/>
            <a:t>Approbation des dossiers (Technique et administratif) par la STEG</a:t>
          </a:r>
          <a:endParaRPr lang="en-US" sz="1400" dirty="0"/>
        </a:p>
      </dgm:t>
    </dgm:pt>
    <dgm:pt modelId="{9B3D37AE-95A4-4D64-88EF-E5A43DCA9E63}" type="parTrans" cxnId="{97F11BDC-3C09-4C8C-BD02-0AC4FCD1A190}">
      <dgm:prSet/>
      <dgm:spPr/>
      <dgm:t>
        <a:bodyPr/>
        <a:lstStyle/>
        <a:p>
          <a:endParaRPr lang="en-US" sz="3600"/>
        </a:p>
      </dgm:t>
    </dgm:pt>
    <dgm:pt modelId="{15C646FC-ECE3-4DA7-B9E9-285E3F2A3087}" type="sibTrans" cxnId="{97F11BDC-3C09-4C8C-BD02-0AC4FCD1A190}">
      <dgm:prSet/>
      <dgm:spPr/>
      <dgm:t>
        <a:bodyPr/>
        <a:lstStyle/>
        <a:p>
          <a:endParaRPr lang="en-US" sz="3600"/>
        </a:p>
      </dgm:t>
    </dgm:pt>
    <dgm:pt modelId="{7716A1A7-3D4C-4FA0-A9FA-CB58C0C8DD92}">
      <dgm:prSet phldrT="[Texte]" custT="1"/>
      <dgm:spPr/>
      <dgm:t>
        <a:bodyPr/>
        <a:lstStyle/>
        <a:p>
          <a:r>
            <a:rPr lang="fr-FR" sz="2000" u="sng" dirty="0" smtClean="0"/>
            <a:t>Réalisation de l’installation</a:t>
          </a:r>
          <a:endParaRPr lang="en-US" sz="2000" u="sng" dirty="0"/>
        </a:p>
      </dgm:t>
    </dgm:pt>
    <dgm:pt modelId="{FE064021-7E60-43F6-9AFF-A090AAE64576}" type="parTrans" cxnId="{7ECAC698-F53B-429C-A5F1-74AAC17D7342}">
      <dgm:prSet/>
      <dgm:spPr/>
      <dgm:t>
        <a:bodyPr/>
        <a:lstStyle/>
        <a:p>
          <a:endParaRPr lang="en-US" sz="3600"/>
        </a:p>
      </dgm:t>
    </dgm:pt>
    <dgm:pt modelId="{4B6669D2-E171-4137-9A45-29D4491430D8}" type="sibTrans" cxnId="{7ECAC698-F53B-429C-A5F1-74AAC17D7342}">
      <dgm:prSet/>
      <dgm:spPr/>
      <dgm:t>
        <a:bodyPr/>
        <a:lstStyle/>
        <a:p>
          <a:endParaRPr lang="en-US" sz="3600"/>
        </a:p>
      </dgm:t>
    </dgm:pt>
    <dgm:pt modelId="{F64DE6D4-6B6D-45EF-8700-32F7434527EC}">
      <dgm:prSet phldrT="[Texte]" custT="1"/>
      <dgm:spPr/>
      <dgm:t>
        <a:bodyPr/>
        <a:lstStyle/>
        <a:p>
          <a:r>
            <a:rPr lang="fr-FR" sz="1400" dirty="0" smtClean="0"/>
            <a:t>Réalisation de l’IPV par l’installateur conformément au dossier technique approuvé</a:t>
          </a:r>
          <a:endParaRPr lang="en-US" sz="1400" dirty="0"/>
        </a:p>
      </dgm:t>
    </dgm:pt>
    <dgm:pt modelId="{B3F23536-AFFC-4FCA-AFCE-CEBE5452A4C1}" type="parTrans" cxnId="{9257157A-CB11-468B-A70D-A2E1638629F2}">
      <dgm:prSet/>
      <dgm:spPr/>
      <dgm:t>
        <a:bodyPr/>
        <a:lstStyle/>
        <a:p>
          <a:endParaRPr lang="en-US" sz="3600"/>
        </a:p>
      </dgm:t>
    </dgm:pt>
    <dgm:pt modelId="{4E9E4EAE-0387-47B0-B8F0-A5863E8A3C1F}" type="sibTrans" cxnId="{9257157A-CB11-468B-A70D-A2E1638629F2}">
      <dgm:prSet/>
      <dgm:spPr/>
      <dgm:t>
        <a:bodyPr/>
        <a:lstStyle/>
        <a:p>
          <a:endParaRPr lang="en-US" sz="3600"/>
        </a:p>
      </dgm:t>
    </dgm:pt>
    <dgm:pt modelId="{70D211D0-38FD-474F-8F86-AD371698FCB5}">
      <dgm:prSet phldrT="[Texte]" custT="1"/>
      <dgm:spPr/>
      <dgm:t>
        <a:bodyPr/>
        <a:lstStyle/>
        <a:p>
          <a:r>
            <a:rPr lang="fr-FR" sz="1400" dirty="0" smtClean="0"/>
            <a:t>Réaliser les essais à la fin de l’installation</a:t>
          </a:r>
          <a:endParaRPr lang="en-US" sz="1400" dirty="0"/>
        </a:p>
      </dgm:t>
    </dgm:pt>
    <dgm:pt modelId="{6F3DBC57-3824-46F4-BF5F-6C436A2C13D4}" type="parTrans" cxnId="{DB63A76D-FE9A-409A-A21A-C4A1EF417AB1}">
      <dgm:prSet/>
      <dgm:spPr/>
      <dgm:t>
        <a:bodyPr/>
        <a:lstStyle/>
        <a:p>
          <a:endParaRPr lang="en-US" sz="3600"/>
        </a:p>
      </dgm:t>
    </dgm:pt>
    <dgm:pt modelId="{AA0C99D7-3568-43F8-BCC0-7CB4B25B4D6F}" type="sibTrans" cxnId="{DB63A76D-FE9A-409A-A21A-C4A1EF417AB1}">
      <dgm:prSet/>
      <dgm:spPr/>
      <dgm:t>
        <a:bodyPr/>
        <a:lstStyle/>
        <a:p>
          <a:endParaRPr lang="en-US" sz="3600"/>
        </a:p>
      </dgm:t>
    </dgm:pt>
    <dgm:pt modelId="{C3F2BB4A-DD0C-47C1-B5BE-8F4EA18B079A}">
      <dgm:prSet custT="1"/>
      <dgm:spPr/>
      <dgm:t>
        <a:bodyPr/>
        <a:lstStyle/>
        <a:p>
          <a:r>
            <a:rPr lang="fr-FR" sz="2000" u="sng" dirty="0" smtClean="0"/>
            <a:t>Réception Technique de l’installation</a:t>
          </a:r>
          <a:endParaRPr lang="en-US" sz="2000" u="sng" dirty="0"/>
        </a:p>
      </dgm:t>
    </dgm:pt>
    <dgm:pt modelId="{44D4C3E8-3E0A-4731-A603-BA319269756B}" type="parTrans" cxnId="{4D134CDE-11CD-46AC-A003-52B4AED63A24}">
      <dgm:prSet/>
      <dgm:spPr/>
      <dgm:t>
        <a:bodyPr/>
        <a:lstStyle/>
        <a:p>
          <a:endParaRPr lang="en-US" sz="3600"/>
        </a:p>
      </dgm:t>
    </dgm:pt>
    <dgm:pt modelId="{BC27C98B-DE55-43D7-9632-12562824C32B}" type="sibTrans" cxnId="{4D134CDE-11CD-46AC-A003-52B4AED63A24}">
      <dgm:prSet/>
      <dgm:spPr/>
      <dgm:t>
        <a:bodyPr/>
        <a:lstStyle/>
        <a:p>
          <a:endParaRPr lang="en-US" sz="3600"/>
        </a:p>
      </dgm:t>
    </dgm:pt>
    <dgm:pt modelId="{531331B7-8CBE-4B14-ABDF-14FD4AA11622}">
      <dgm:prSet custT="1"/>
      <dgm:spPr/>
      <dgm:t>
        <a:bodyPr/>
        <a:lstStyle/>
        <a:p>
          <a:r>
            <a:rPr lang="fr-FR" sz="1400" dirty="0" smtClean="0"/>
            <a:t>Demande de réception technique de l’installation (accompagné de la fiche d’essai de l’IPV)</a:t>
          </a:r>
          <a:endParaRPr lang="en-US" sz="1400" dirty="0"/>
        </a:p>
      </dgm:t>
    </dgm:pt>
    <dgm:pt modelId="{BB6E5808-3B1E-4FC2-B8AB-EB9CC49AEE44}" type="parTrans" cxnId="{E563423A-6201-4BF9-B1A6-D0B2F1354FA9}">
      <dgm:prSet/>
      <dgm:spPr/>
      <dgm:t>
        <a:bodyPr/>
        <a:lstStyle/>
        <a:p>
          <a:endParaRPr lang="en-US" sz="3600"/>
        </a:p>
      </dgm:t>
    </dgm:pt>
    <dgm:pt modelId="{92B70077-6993-452E-850C-40C20EC84DDD}" type="sibTrans" cxnId="{E563423A-6201-4BF9-B1A6-D0B2F1354FA9}">
      <dgm:prSet/>
      <dgm:spPr/>
      <dgm:t>
        <a:bodyPr/>
        <a:lstStyle/>
        <a:p>
          <a:endParaRPr lang="en-US" sz="3600"/>
        </a:p>
      </dgm:t>
    </dgm:pt>
    <dgm:pt modelId="{CD3CE775-C08A-4374-9ED5-3A1C346E33E6}">
      <dgm:prSet custT="1"/>
      <dgm:spPr/>
      <dgm:t>
        <a:bodyPr/>
        <a:lstStyle/>
        <a:p>
          <a:r>
            <a:rPr lang="fr-FR" sz="1400" dirty="0" smtClean="0"/>
            <a:t>Signature du PV de la réception technique </a:t>
          </a:r>
          <a:endParaRPr lang="en-US" sz="1400" dirty="0"/>
        </a:p>
      </dgm:t>
    </dgm:pt>
    <dgm:pt modelId="{E149B291-0761-4E74-AFD2-2209943C4948}" type="parTrans" cxnId="{AC2F9551-C1C0-41BB-95C8-20CC1600E0F3}">
      <dgm:prSet/>
      <dgm:spPr/>
      <dgm:t>
        <a:bodyPr/>
        <a:lstStyle/>
        <a:p>
          <a:endParaRPr lang="en-US" sz="3600"/>
        </a:p>
      </dgm:t>
    </dgm:pt>
    <dgm:pt modelId="{ADCB7AA2-ACFA-499B-BD0F-E0DF7E8B8C73}" type="sibTrans" cxnId="{AC2F9551-C1C0-41BB-95C8-20CC1600E0F3}">
      <dgm:prSet/>
      <dgm:spPr/>
      <dgm:t>
        <a:bodyPr/>
        <a:lstStyle/>
        <a:p>
          <a:endParaRPr lang="en-US" sz="3600"/>
        </a:p>
      </dgm:t>
    </dgm:pt>
    <dgm:pt modelId="{231E1F72-2C36-4291-9E1D-19B360615A31}">
      <dgm:prSet custT="1"/>
      <dgm:spPr/>
      <dgm:t>
        <a:bodyPr/>
        <a:lstStyle/>
        <a:p>
          <a:r>
            <a:rPr lang="fr-FR" sz="1400" dirty="0" smtClean="0"/>
            <a:t>Contrôle visuel de l’installation</a:t>
          </a:r>
          <a:endParaRPr lang="en-US" sz="1400" dirty="0"/>
        </a:p>
      </dgm:t>
    </dgm:pt>
    <dgm:pt modelId="{23F94E18-65C1-4432-A411-EB188385C8A3}" type="parTrans" cxnId="{B71391EF-7A3A-40AF-9DC9-C72B3470A3EA}">
      <dgm:prSet/>
      <dgm:spPr/>
      <dgm:t>
        <a:bodyPr/>
        <a:lstStyle/>
        <a:p>
          <a:endParaRPr lang="en-US" sz="3600"/>
        </a:p>
      </dgm:t>
    </dgm:pt>
    <dgm:pt modelId="{FAFDE95D-8F45-42E6-8F1F-A89C759C01E0}" type="sibTrans" cxnId="{B71391EF-7A3A-40AF-9DC9-C72B3470A3EA}">
      <dgm:prSet/>
      <dgm:spPr/>
      <dgm:t>
        <a:bodyPr/>
        <a:lstStyle/>
        <a:p>
          <a:endParaRPr lang="en-US" sz="3600"/>
        </a:p>
      </dgm:t>
    </dgm:pt>
    <dgm:pt modelId="{55554D92-7D58-4D2D-A77B-0CC63F4E903E}">
      <dgm:prSet custT="1"/>
      <dgm:spPr/>
      <dgm:t>
        <a:bodyPr/>
        <a:lstStyle/>
        <a:p>
          <a:r>
            <a:rPr lang="fr-FR" sz="2000" u="sng" dirty="0" smtClean="0"/>
            <a:t>Traitement administratif</a:t>
          </a:r>
          <a:endParaRPr lang="en-US" sz="2000" u="sng" dirty="0"/>
        </a:p>
      </dgm:t>
    </dgm:pt>
    <dgm:pt modelId="{64674C0C-4783-4316-8F72-A6E364EF6B05}" type="parTrans" cxnId="{6BBD05E4-5A40-472B-BF45-69D3E8E433A2}">
      <dgm:prSet/>
      <dgm:spPr/>
      <dgm:t>
        <a:bodyPr/>
        <a:lstStyle/>
        <a:p>
          <a:endParaRPr lang="en-US" sz="3600"/>
        </a:p>
      </dgm:t>
    </dgm:pt>
    <dgm:pt modelId="{2455ED03-D8B6-49EF-9E6B-2DEE16272EC5}" type="sibTrans" cxnId="{6BBD05E4-5A40-472B-BF45-69D3E8E433A2}">
      <dgm:prSet/>
      <dgm:spPr/>
      <dgm:t>
        <a:bodyPr/>
        <a:lstStyle/>
        <a:p>
          <a:endParaRPr lang="en-US" sz="3600"/>
        </a:p>
      </dgm:t>
    </dgm:pt>
    <dgm:pt modelId="{FF72156D-1C3A-4D1A-9C47-F852E03223E2}">
      <dgm:prSet custT="1"/>
      <dgm:spPr/>
      <dgm:t>
        <a:bodyPr/>
        <a:lstStyle/>
        <a:p>
          <a:r>
            <a:rPr lang="fr-FR" sz="1400" dirty="0" smtClean="0"/>
            <a:t>Gestion client (STEG)</a:t>
          </a:r>
          <a:endParaRPr lang="en-US" sz="1400" dirty="0"/>
        </a:p>
      </dgm:t>
    </dgm:pt>
    <dgm:pt modelId="{01DA427F-C98A-4AAB-8707-6576ACCA1510}" type="parTrans" cxnId="{7AC53D62-C82E-474D-AC88-6F54B5DF4A98}">
      <dgm:prSet/>
      <dgm:spPr/>
      <dgm:t>
        <a:bodyPr/>
        <a:lstStyle/>
        <a:p>
          <a:endParaRPr lang="en-US" sz="3600"/>
        </a:p>
      </dgm:t>
    </dgm:pt>
    <dgm:pt modelId="{33CC212C-BF4E-4212-98E3-8EF704EA23C3}" type="sibTrans" cxnId="{7AC53D62-C82E-474D-AC88-6F54B5DF4A98}">
      <dgm:prSet/>
      <dgm:spPr/>
      <dgm:t>
        <a:bodyPr/>
        <a:lstStyle/>
        <a:p>
          <a:endParaRPr lang="en-US" sz="3600"/>
        </a:p>
      </dgm:t>
    </dgm:pt>
    <dgm:pt modelId="{FFCA55BB-AD7B-413C-B1CB-D7EEC39F2470}">
      <dgm:prSet custT="1"/>
      <dgm:spPr/>
      <dgm:t>
        <a:bodyPr/>
        <a:lstStyle/>
        <a:p>
          <a:r>
            <a:rPr lang="fr-FR" sz="1400" dirty="0" smtClean="0"/>
            <a:t>Réception technique de l’IPV en présence du client, de l’installateur et de l’agent STEG:</a:t>
          </a:r>
          <a:endParaRPr lang="en-US" sz="1400" dirty="0"/>
        </a:p>
      </dgm:t>
    </dgm:pt>
    <dgm:pt modelId="{FDB53875-4607-42D2-914F-FE3EDD433160}" type="parTrans" cxnId="{04D82D56-1736-4164-BAFE-53AD67DB7B68}">
      <dgm:prSet/>
      <dgm:spPr/>
      <dgm:t>
        <a:bodyPr/>
        <a:lstStyle/>
        <a:p>
          <a:endParaRPr lang="en-US"/>
        </a:p>
      </dgm:t>
    </dgm:pt>
    <dgm:pt modelId="{DD5591D9-3FC5-4CF2-926C-61DC676FAA15}" type="sibTrans" cxnId="{04D82D56-1736-4164-BAFE-53AD67DB7B68}">
      <dgm:prSet/>
      <dgm:spPr/>
      <dgm:t>
        <a:bodyPr/>
        <a:lstStyle/>
        <a:p>
          <a:endParaRPr lang="en-US"/>
        </a:p>
      </dgm:t>
    </dgm:pt>
    <dgm:pt modelId="{8F8B56EF-F990-4517-8DFC-DEC176A2D87D}">
      <dgm:prSet custT="1"/>
      <dgm:spPr/>
      <dgm:t>
        <a:bodyPr/>
        <a:lstStyle/>
        <a:p>
          <a:r>
            <a:rPr lang="fr-FR" sz="1400" dirty="0" smtClean="0"/>
            <a:t>Déblocage Crédit (STEG + Banque)</a:t>
          </a:r>
          <a:endParaRPr lang="en-US" sz="1400" dirty="0"/>
        </a:p>
      </dgm:t>
    </dgm:pt>
    <dgm:pt modelId="{A82B9C92-A5CE-45E5-AC7B-792F7DE7C73B}" type="parTrans" cxnId="{AD436E67-1CF8-4189-BD65-ABD75CFC4418}">
      <dgm:prSet/>
      <dgm:spPr/>
      <dgm:t>
        <a:bodyPr/>
        <a:lstStyle/>
        <a:p>
          <a:endParaRPr lang="en-US"/>
        </a:p>
      </dgm:t>
    </dgm:pt>
    <dgm:pt modelId="{52D0249E-FB27-4171-B9ED-E7ED6E3A9EBE}" type="sibTrans" cxnId="{AD436E67-1CF8-4189-BD65-ABD75CFC4418}">
      <dgm:prSet/>
      <dgm:spPr/>
      <dgm:t>
        <a:bodyPr/>
        <a:lstStyle/>
        <a:p>
          <a:endParaRPr lang="en-US"/>
        </a:p>
      </dgm:t>
    </dgm:pt>
    <dgm:pt modelId="{793C7691-0945-443E-B573-E9D5FA11249D}">
      <dgm:prSet custT="1"/>
      <dgm:spPr/>
      <dgm:t>
        <a:bodyPr/>
        <a:lstStyle/>
        <a:p>
          <a:r>
            <a:rPr lang="fr-FR" sz="1400" dirty="0" smtClean="0"/>
            <a:t>Subvention (ANME)</a:t>
          </a:r>
          <a:endParaRPr lang="en-US" sz="1400" dirty="0"/>
        </a:p>
      </dgm:t>
    </dgm:pt>
    <dgm:pt modelId="{A6F00426-F1CB-4339-B341-0754E6B63EA5}" type="parTrans" cxnId="{2525D721-04E6-4DE6-8C1F-71AF4C8EB8D0}">
      <dgm:prSet/>
      <dgm:spPr/>
      <dgm:t>
        <a:bodyPr/>
        <a:lstStyle/>
        <a:p>
          <a:endParaRPr lang="en-US"/>
        </a:p>
      </dgm:t>
    </dgm:pt>
    <dgm:pt modelId="{77DD1D2F-FA31-40ED-B007-B1544D09B1B3}" type="sibTrans" cxnId="{2525D721-04E6-4DE6-8C1F-71AF4C8EB8D0}">
      <dgm:prSet/>
      <dgm:spPr/>
      <dgm:t>
        <a:bodyPr/>
        <a:lstStyle/>
        <a:p>
          <a:endParaRPr lang="en-US"/>
        </a:p>
      </dgm:t>
    </dgm:pt>
    <dgm:pt modelId="{D4440699-5202-427B-900B-208F2501CE7A}">
      <dgm:prSet custT="1"/>
      <dgm:spPr/>
      <dgm:t>
        <a:bodyPr/>
        <a:lstStyle/>
        <a:p>
          <a:r>
            <a:rPr lang="fr-FR" sz="1400" dirty="0" smtClean="0"/>
            <a:t>mesure de la résistance de la mise à la terre</a:t>
          </a:r>
          <a:endParaRPr lang="en-US" sz="1400" dirty="0"/>
        </a:p>
      </dgm:t>
    </dgm:pt>
    <dgm:pt modelId="{68D1433A-8843-4288-AA06-1AA45367473E}" type="parTrans" cxnId="{C10FA9CF-2902-4DE7-82BF-1A582053040D}">
      <dgm:prSet/>
      <dgm:spPr/>
      <dgm:t>
        <a:bodyPr/>
        <a:lstStyle/>
        <a:p>
          <a:endParaRPr lang="en-US"/>
        </a:p>
      </dgm:t>
    </dgm:pt>
    <dgm:pt modelId="{8FD81E4D-C8EA-4FDF-8AE7-F9B1449CE6BC}" type="sibTrans" cxnId="{C10FA9CF-2902-4DE7-82BF-1A582053040D}">
      <dgm:prSet/>
      <dgm:spPr/>
      <dgm:t>
        <a:bodyPr/>
        <a:lstStyle/>
        <a:p>
          <a:endParaRPr lang="en-US"/>
        </a:p>
      </dgm:t>
    </dgm:pt>
    <dgm:pt modelId="{77145036-77B0-4DCE-B106-6C5689A193A5}">
      <dgm:prSet custT="1"/>
      <dgm:spPr/>
      <dgm:t>
        <a:bodyPr/>
        <a:lstStyle/>
        <a:p>
          <a:r>
            <a:rPr lang="fr-FR" sz="1400" dirty="0" smtClean="0"/>
            <a:t> Remplacement du compteur existant par un compteur bidirectionnel</a:t>
          </a:r>
          <a:endParaRPr lang="en-US" sz="1400" dirty="0"/>
        </a:p>
      </dgm:t>
    </dgm:pt>
    <dgm:pt modelId="{693EB891-119D-49C0-892E-A9F8B3AAF6CB}" type="parTrans" cxnId="{2CBA8997-A1F6-4B58-B22C-59E412BCA832}">
      <dgm:prSet/>
      <dgm:spPr/>
      <dgm:t>
        <a:bodyPr/>
        <a:lstStyle/>
        <a:p>
          <a:endParaRPr lang="en-US"/>
        </a:p>
      </dgm:t>
    </dgm:pt>
    <dgm:pt modelId="{9E42DB0F-06BD-4507-97FF-536BA69F8C3E}" type="sibTrans" cxnId="{2CBA8997-A1F6-4B58-B22C-59E412BCA832}">
      <dgm:prSet/>
      <dgm:spPr/>
      <dgm:t>
        <a:bodyPr/>
        <a:lstStyle/>
        <a:p>
          <a:endParaRPr lang="en-US"/>
        </a:p>
      </dgm:t>
    </dgm:pt>
    <dgm:pt modelId="{EA134237-F686-4CE4-AAC8-4C510A6DE82F}">
      <dgm:prSet phldrT="[Texte]" custT="1"/>
      <dgm:spPr/>
      <dgm:t>
        <a:bodyPr/>
        <a:lstStyle/>
        <a:p>
          <a:r>
            <a:rPr lang="fr-FR" sz="1400" dirty="0" smtClean="0"/>
            <a:t>Demande de l’historique de consommation du client</a:t>
          </a:r>
          <a:endParaRPr lang="en-US" sz="2000" dirty="0"/>
        </a:p>
      </dgm:t>
    </dgm:pt>
    <dgm:pt modelId="{90DFEA9B-A002-451C-B571-8B6E2EBE057E}" type="parTrans" cxnId="{9FDE0B22-1661-4BDC-97A4-77AA84A95605}">
      <dgm:prSet/>
      <dgm:spPr/>
      <dgm:t>
        <a:bodyPr/>
        <a:lstStyle/>
        <a:p>
          <a:endParaRPr lang="en-US"/>
        </a:p>
      </dgm:t>
    </dgm:pt>
    <dgm:pt modelId="{98E61598-DECD-4D20-B386-D37D98B339E0}" type="sibTrans" cxnId="{9FDE0B22-1661-4BDC-97A4-77AA84A95605}">
      <dgm:prSet/>
      <dgm:spPr/>
      <dgm:t>
        <a:bodyPr/>
        <a:lstStyle/>
        <a:p>
          <a:endParaRPr lang="en-US"/>
        </a:p>
      </dgm:t>
    </dgm:pt>
    <dgm:pt modelId="{A4DBB059-F2CC-40BD-A040-D4767B9488DD}" type="pres">
      <dgm:prSet presAssocID="{A4BFA100-1ABF-4412-9ADD-A161B44A022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63FD7D-9341-4490-8048-C5C12B2E9FA4}" type="pres">
      <dgm:prSet presAssocID="{3FA73B0B-39C3-4B2A-8A42-C942FC8E31AD}" presName="node" presStyleLbl="node1" presStyleIdx="0" presStyleCnt="5" custScaleY="207646" custLinFactNeighborX="0" custLinFactNeighborY="43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8E28AE-D0DF-4854-A7B3-C2C51EEDA03B}" type="pres">
      <dgm:prSet presAssocID="{990BA8A9-FD8F-4EBF-9A6F-D9C0BA7D218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4389F0F7-DF4A-42DA-AA80-D726790DB68C}" type="pres">
      <dgm:prSet presAssocID="{990BA8A9-FD8F-4EBF-9A6F-D9C0BA7D218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31559D7-2E34-433F-BD33-D379001B97FA}" type="pres">
      <dgm:prSet presAssocID="{77BA7E91-AC6A-4AA2-944F-A63435DB4900}" presName="node" presStyleLbl="node1" presStyleIdx="1" presStyleCnt="5" custScaleY="1444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F6CF4-3BA4-40B9-8D13-2D84F362D212}" type="pres">
      <dgm:prSet presAssocID="{51192B33-988E-4B60-97D9-EF53CF26FCC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E7485CC-5565-453A-9620-BFFEC45ED1D2}" type="pres">
      <dgm:prSet presAssocID="{51192B33-988E-4B60-97D9-EF53CF26FCC3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459E2243-BE6A-46C2-9722-346DACD589C8}" type="pres">
      <dgm:prSet presAssocID="{7716A1A7-3D4C-4FA0-A9FA-CB58C0C8DD92}" presName="node" presStyleLbl="node1" presStyleIdx="2" presStyleCnt="5" custScaleX="121700" custScaleY="1777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F6A726-69E7-4E9E-8AF3-B25C36A4CF94}" type="pres">
      <dgm:prSet presAssocID="{4B6669D2-E171-4137-9A45-29D4491430D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99502774-6127-4A25-9F61-9B2A2F91C579}" type="pres">
      <dgm:prSet presAssocID="{4B6669D2-E171-4137-9A45-29D4491430D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BBAE04EC-0EF9-4E74-BE9A-43A399DA7CA1}" type="pres">
      <dgm:prSet presAssocID="{C3F2BB4A-DD0C-47C1-B5BE-8F4EA18B079A}" presName="node" presStyleLbl="node1" presStyleIdx="3" presStyleCnt="5" custScaleX="218089" custScaleY="233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7B9DE-F42D-48D0-B7B9-5A4F89492841}" type="pres">
      <dgm:prSet presAssocID="{BC27C98B-DE55-43D7-9632-12562824C32B}" presName="sibTrans" presStyleLbl="sibTrans2D1" presStyleIdx="3" presStyleCnt="4"/>
      <dgm:spPr/>
      <dgm:t>
        <a:bodyPr/>
        <a:lstStyle/>
        <a:p>
          <a:endParaRPr lang="en-US"/>
        </a:p>
      </dgm:t>
    </dgm:pt>
    <dgm:pt modelId="{ACE3BCE7-31BF-4D25-8B26-4766BA6C5F91}" type="pres">
      <dgm:prSet presAssocID="{BC27C98B-DE55-43D7-9632-12562824C32B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8156DF0A-36A2-4A0A-A11B-9E53FA72A15C}" type="pres">
      <dgm:prSet presAssocID="{55554D92-7D58-4D2D-A77B-0CC63F4E903E}" presName="node" presStyleLbl="node1" presStyleIdx="4" presStyleCnt="5" custScaleY="209444" custLinFactNeighborX="4742" custLinFactNeighborY="-13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E840C2-3BE6-4D7E-BD33-F56F79388887}" type="presOf" srcId="{531331B7-8CBE-4B14-ABDF-14FD4AA11622}" destId="{BBAE04EC-0EF9-4E74-BE9A-43A399DA7CA1}" srcOrd="0" destOrd="1" presId="urn:microsoft.com/office/officeart/2005/8/layout/process5"/>
    <dgm:cxn modelId="{4D134CDE-11CD-46AC-A003-52B4AED63A24}" srcId="{A4BFA100-1ABF-4412-9ADD-A161B44A0220}" destId="{C3F2BB4A-DD0C-47C1-B5BE-8F4EA18B079A}" srcOrd="3" destOrd="0" parTransId="{44D4C3E8-3E0A-4731-A603-BA319269756B}" sibTransId="{BC27C98B-DE55-43D7-9632-12562824C32B}"/>
    <dgm:cxn modelId="{C4B29E54-7F57-4A0A-BACA-3C38CF522881}" type="presOf" srcId="{A4BFA100-1ABF-4412-9ADD-A161B44A0220}" destId="{A4DBB059-F2CC-40BD-A040-D4767B9488DD}" srcOrd="0" destOrd="0" presId="urn:microsoft.com/office/officeart/2005/8/layout/process5"/>
    <dgm:cxn modelId="{7D827EA7-BEF3-4FCB-8B2D-EDFFCABE1D22}" type="presOf" srcId="{990BA8A9-FD8F-4EBF-9A6F-D9C0BA7D218C}" destId="{DE8E28AE-D0DF-4854-A7B3-C2C51EEDA03B}" srcOrd="0" destOrd="0" presId="urn:microsoft.com/office/officeart/2005/8/layout/process5"/>
    <dgm:cxn modelId="{31B2AF37-2DF4-4A3C-BB68-3343378827A1}" type="presOf" srcId="{4B6669D2-E171-4137-9A45-29D4491430D8}" destId="{3EF6A726-69E7-4E9E-8AF3-B25C36A4CF94}" srcOrd="0" destOrd="0" presId="urn:microsoft.com/office/officeart/2005/8/layout/process5"/>
    <dgm:cxn modelId="{2CBA8997-A1F6-4B58-B22C-59E412BCA832}" srcId="{FFCA55BB-AD7B-413C-B1CB-D7EEC39F2470}" destId="{77145036-77B0-4DCE-B106-6C5689A193A5}" srcOrd="2" destOrd="0" parTransId="{693EB891-119D-49C0-892E-A9F8B3AAF6CB}" sibTransId="{9E42DB0F-06BD-4507-97FF-536BA69F8C3E}"/>
    <dgm:cxn modelId="{2AFFB366-0182-4A39-92D6-B47420FD26E2}" type="presOf" srcId="{EDF058C6-8D9B-41A3-9FE9-5F131CCA0969}" destId="{831559D7-2E34-433F-BD33-D379001B97FA}" srcOrd="0" destOrd="1" presId="urn:microsoft.com/office/officeart/2005/8/layout/process5"/>
    <dgm:cxn modelId="{92A90030-C75A-4F0A-955D-EB52782D0AC0}" type="presOf" srcId="{D4440699-5202-427B-900B-208F2501CE7A}" destId="{BBAE04EC-0EF9-4E74-BE9A-43A399DA7CA1}" srcOrd="0" destOrd="4" presId="urn:microsoft.com/office/officeart/2005/8/layout/process5"/>
    <dgm:cxn modelId="{265BA7B7-560C-46F4-A982-76BF62FD1834}" type="presOf" srcId="{77145036-77B0-4DCE-B106-6C5689A193A5}" destId="{BBAE04EC-0EF9-4E74-BE9A-43A399DA7CA1}" srcOrd="0" destOrd="5" presId="urn:microsoft.com/office/officeart/2005/8/layout/process5"/>
    <dgm:cxn modelId="{E6AC3CC5-50C4-4482-B7B9-2214B4BA0C59}" type="presOf" srcId="{990BA8A9-FD8F-4EBF-9A6F-D9C0BA7D218C}" destId="{4389F0F7-DF4A-42DA-AA80-D726790DB68C}" srcOrd="1" destOrd="0" presId="urn:microsoft.com/office/officeart/2005/8/layout/process5"/>
    <dgm:cxn modelId="{2525D721-04E6-4DE6-8C1F-71AF4C8EB8D0}" srcId="{55554D92-7D58-4D2D-A77B-0CC63F4E903E}" destId="{793C7691-0945-443E-B573-E9D5FA11249D}" srcOrd="2" destOrd="0" parTransId="{A6F00426-F1CB-4339-B341-0754E6B63EA5}" sibTransId="{77DD1D2F-FA31-40ED-B007-B1544D09B1B3}"/>
    <dgm:cxn modelId="{5E7412B1-FFBD-4D58-BD58-2E8D64285785}" type="presOf" srcId="{7B166F81-12CD-4F38-8EAA-7B9E9A6BB54A}" destId="{7563FD7D-9341-4490-8048-C5C12B2E9FA4}" srcOrd="0" destOrd="2" presId="urn:microsoft.com/office/officeart/2005/8/layout/process5"/>
    <dgm:cxn modelId="{7AC53D62-C82E-474D-AC88-6F54B5DF4A98}" srcId="{55554D92-7D58-4D2D-A77B-0CC63F4E903E}" destId="{FF72156D-1C3A-4D1A-9C47-F852E03223E2}" srcOrd="0" destOrd="0" parTransId="{01DA427F-C98A-4AAB-8707-6576ACCA1510}" sibTransId="{33CC212C-BF4E-4212-98E3-8EF704EA23C3}"/>
    <dgm:cxn modelId="{BC622397-82B3-4598-A254-7A41863890F6}" type="presOf" srcId="{EA134237-F686-4CE4-AAC8-4C510A6DE82F}" destId="{7563FD7D-9341-4490-8048-C5C12B2E9FA4}" srcOrd="0" destOrd="1" presId="urn:microsoft.com/office/officeart/2005/8/layout/process5"/>
    <dgm:cxn modelId="{97F11BDC-3C09-4C8C-BD02-0AC4FCD1A190}" srcId="{77BA7E91-AC6A-4AA2-944F-A63435DB4900}" destId="{EDF058C6-8D9B-41A3-9FE9-5F131CCA0969}" srcOrd="0" destOrd="0" parTransId="{9B3D37AE-95A4-4D64-88EF-E5A43DCA9E63}" sibTransId="{15C646FC-ECE3-4DA7-B9E9-285E3F2A3087}"/>
    <dgm:cxn modelId="{E563423A-6201-4BF9-B1A6-D0B2F1354FA9}" srcId="{C3F2BB4A-DD0C-47C1-B5BE-8F4EA18B079A}" destId="{531331B7-8CBE-4B14-ABDF-14FD4AA11622}" srcOrd="0" destOrd="0" parTransId="{BB6E5808-3B1E-4FC2-B8AB-EB9CC49AEE44}" sibTransId="{92B70077-6993-452E-850C-40C20EC84DDD}"/>
    <dgm:cxn modelId="{6BBD05E4-5A40-472B-BF45-69D3E8E433A2}" srcId="{A4BFA100-1ABF-4412-9ADD-A161B44A0220}" destId="{55554D92-7D58-4D2D-A77B-0CC63F4E903E}" srcOrd="4" destOrd="0" parTransId="{64674C0C-4783-4316-8F72-A6E364EF6B05}" sibTransId="{2455ED03-D8B6-49EF-9E6B-2DEE16272EC5}"/>
    <dgm:cxn modelId="{293185A5-826C-47DE-A4BD-F9E248EBF6C2}" srcId="{A4BFA100-1ABF-4412-9ADD-A161B44A0220}" destId="{77BA7E91-AC6A-4AA2-944F-A63435DB4900}" srcOrd="1" destOrd="0" parTransId="{89C93957-EE20-49DB-98D4-1B328F050E1F}" sibTransId="{51192B33-988E-4B60-97D9-EF53CF26FCC3}"/>
    <dgm:cxn modelId="{76FE22E4-8125-4B35-BFE6-25E5A62D0229}" type="presOf" srcId="{BC27C98B-DE55-43D7-9632-12562824C32B}" destId="{17F7B9DE-F42D-48D0-B7B9-5A4F89492841}" srcOrd="0" destOrd="0" presId="urn:microsoft.com/office/officeart/2005/8/layout/process5"/>
    <dgm:cxn modelId="{04D82D56-1736-4164-BAFE-53AD67DB7B68}" srcId="{C3F2BB4A-DD0C-47C1-B5BE-8F4EA18B079A}" destId="{FFCA55BB-AD7B-413C-B1CB-D7EEC39F2470}" srcOrd="1" destOrd="0" parTransId="{FDB53875-4607-42D2-914F-FE3EDD433160}" sibTransId="{DD5591D9-3FC5-4CF2-926C-61DC676FAA15}"/>
    <dgm:cxn modelId="{9DD8F110-9804-4B67-B645-D556AF4676CA}" type="presOf" srcId="{8F8B56EF-F990-4517-8DFC-DEC176A2D87D}" destId="{8156DF0A-36A2-4A0A-A11B-9E53FA72A15C}" srcOrd="0" destOrd="2" presId="urn:microsoft.com/office/officeart/2005/8/layout/process5"/>
    <dgm:cxn modelId="{C1F54911-8BC1-41FD-B68D-D932FF654DD9}" type="presOf" srcId="{55554D92-7D58-4D2D-A77B-0CC63F4E903E}" destId="{8156DF0A-36A2-4A0A-A11B-9E53FA72A15C}" srcOrd="0" destOrd="0" presId="urn:microsoft.com/office/officeart/2005/8/layout/process5"/>
    <dgm:cxn modelId="{D430DB42-B196-4916-9580-9D976882E0A4}" type="presOf" srcId="{FFCA55BB-AD7B-413C-B1CB-D7EEC39F2470}" destId="{BBAE04EC-0EF9-4E74-BE9A-43A399DA7CA1}" srcOrd="0" destOrd="2" presId="urn:microsoft.com/office/officeart/2005/8/layout/process5"/>
    <dgm:cxn modelId="{AC2F9551-C1C0-41BB-95C8-20CC1600E0F3}" srcId="{C3F2BB4A-DD0C-47C1-B5BE-8F4EA18B079A}" destId="{CD3CE775-C08A-4374-9ED5-3A1C346E33E6}" srcOrd="2" destOrd="0" parTransId="{E149B291-0761-4E74-AFD2-2209943C4948}" sibTransId="{ADCB7AA2-ACFA-499B-BD0F-E0DF7E8B8C73}"/>
    <dgm:cxn modelId="{DB63A76D-FE9A-409A-A21A-C4A1EF417AB1}" srcId="{7716A1A7-3D4C-4FA0-A9FA-CB58C0C8DD92}" destId="{70D211D0-38FD-474F-8F86-AD371698FCB5}" srcOrd="1" destOrd="0" parTransId="{6F3DBC57-3824-46F4-BF5F-6C436A2C13D4}" sibTransId="{AA0C99D7-3568-43F8-BCC0-7CB4B25B4D6F}"/>
    <dgm:cxn modelId="{B71391EF-7A3A-40AF-9DC9-C72B3470A3EA}" srcId="{FFCA55BB-AD7B-413C-B1CB-D7EEC39F2470}" destId="{231E1F72-2C36-4291-9E1D-19B360615A31}" srcOrd="0" destOrd="0" parTransId="{23F94E18-65C1-4432-A411-EB188385C8A3}" sibTransId="{FAFDE95D-8F45-42E6-8F1F-A89C759C01E0}"/>
    <dgm:cxn modelId="{61DD732F-4011-40F0-A003-1476289F6861}" srcId="{3FA73B0B-39C3-4B2A-8A42-C942FC8E31AD}" destId="{7B166F81-12CD-4F38-8EAA-7B9E9A6BB54A}" srcOrd="1" destOrd="0" parTransId="{F3B01293-C4E7-4F21-8058-943E4F73ECDF}" sibTransId="{0F5D1483-C6A3-48C9-BD3A-19C5427FC6F3}"/>
    <dgm:cxn modelId="{7A898C3A-DD67-4FA1-AD4C-65846946DFD3}" srcId="{A4BFA100-1ABF-4412-9ADD-A161B44A0220}" destId="{3FA73B0B-39C3-4B2A-8A42-C942FC8E31AD}" srcOrd="0" destOrd="0" parTransId="{E98CDA80-2FA1-4F5E-8CB9-26DC29709264}" sibTransId="{990BA8A9-FD8F-4EBF-9A6F-D9C0BA7D218C}"/>
    <dgm:cxn modelId="{9257157A-CB11-468B-A70D-A2E1638629F2}" srcId="{7716A1A7-3D4C-4FA0-A9FA-CB58C0C8DD92}" destId="{F64DE6D4-6B6D-45EF-8700-32F7434527EC}" srcOrd="0" destOrd="0" parTransId="{B3F23536-AFFC-4FCA-AFCE-CEBE5452A4C1}" sibTransId="{4E9E4EAE-0387-47B0-B8F0-A5863E8A3C1F}"/>
    <dgm:cxn modelId="{835D9BE6-FF07-42E2-B5F8-B648E6A9CFD8}" type="presOf" srcId="{BC27C98B-DE55-43D7-9632-12562824C32B}" destId="{ACE3BCE7-31BF-4D25-8B26-4766BA6C5F91}" srcOrd="1" destOrd="0" presId="urn:microsoft.com/office/officeart/2005/8/layout/process5"/>
    <dgm:cxn modelId="{4DFEE002-8FBC-46BF-9C44-8D61E7C411C0}" type="presOf" srcId="{231E1F72-2C36-4291-9E1D-19B360615A31}" destId="{BBAE04EC-0EF9-4E74-BE9A-43A399DA7CA1}" srcOrd="0" destOrd="3" presId="urn:microsoft.com/office/officeart/2005/8/layout/process5"/>
    <dgm:cxn modelId="{9FDE0B22-1661-4BDC-97A4-77AA84A95605}" srcId="{3FA73B0B-39C3-4B2A-8A42-C942FC8E31AD}" destId="{EA134237-F686-4CE4-AAC8-4C510A6DE82F}" srcOrd="0" destOrd="0" parTransId="{90DFEA9B-A002-451C-B571-8B6E2EBE057E}" sibTransId="{98E61598-DECD-4D20-B386-D37D98B339E0}"/>
    <dgm:cxn modelId="{2C557529-EBE7-4FCF-8647-45AB366408F3}" type="presOf" srcId="{FF72156D-1C3A-4D1A-9C47-F852E03223E2}" destId="{8156DF0A-36A2-4A0A-A11B-9E53FA72A15C}" srcOrd="0" destOrd="1" presId="urn:microsoft.com/office/officeart/2005/8/layout/process5"/>
    <dgm:cxn modelId="{146BC73A-ADD6-414F-8FCB-950C2DC758B8}" type="presOf" srcId="{3FA73B0B-39C3-4B2A-8A42-C942FC8E31AD}" destId="{7563FD7D-9341-4490-8048-C5C12B2E9FA4}" srcOrd="0" destOrd="0" presId="urn:microsoft.com/office/officeart/2005/8/layout/process5"/>
    <dgm:cxn modelId="{604EF237-7F62-48DF-9003-F915B96747E6}" type="presOf" srcId="{77BA7E91-AC6A-4AA2-944F-A63435DB4900}" destId="{831559D7-2E34-433F-BD33-D379001B97FA}" srcOrd="0" destOrd="0" presId="urn:microsoft.com/office/officeart/2005/8/layout/process5"/>
    <dgm:cxn modelId="{D4D9B2CC-DE84-4C0D-8BA4-343BE077775B}" type="presOf" srcId="{70D211D0-38FD-474F-8F86-AD371698FCB5}" destId="{459E2243-BE6A-46C2-9722-346DACD589C8}" srcOrd="0" destOrd="2" presId="urn:microsoft.com/office/officeart/2005/8/layout/process5"/>
    <dgm:cxn modelId="{3305C7F4-7E30-4BD0-9A07-BCAE7887E409}" type="presOf" srcId="{7716A1A7-3D4C-4FA0-A9FA-CB58C0C8DD92}" destId="{459E2243-BE6A-46C2-9722-346DACD589C8}" srcOrd="0" destOrd="0" presId="urn:microsoft.com/office/officeart/2005/8/layout/process5"/>
    <dgm:cxn modelId="{666C55C4-10C7-40E7-A80B-59B2A44D803B}" type="presOf" srcId="{51192B33-988E-4B60-97D9-EF53CF26FCC3}" destId="{DE7485CC-5565-453A-9620-BFFEC45ED1D2}" srcOrd="1" destOrd="0" presId="urn:microsoft.com/office/officeart/2005/8/layout/process5"/>
    <dgm:cxn modelId="{0BAE0488-BE6A-4094-A649-8816DB241A4C}" type="presOf" srcId="{51192B33-988E-4B60-97D9-EF53CF26FCC3}" destId="{3A3F6CF4-3BA4-40B9-8D13-2D84F362D212}" srcOrd="0" destOrd="0" presId="urn:microsoft.com/office/officeart/2005/8/layout/process5"/>
    <dgm:cxn modelId="{381154E8-5600-42CE-A623-1FD2016C06D7}" type="presOf" srcId="{C3F2BB4A-DD0C-47C1-B5BE-8F4EA18B079A}" destId="{BBAE04EC-0EF9-4E74-BE9A-43A399DA7CA1}" srcOrd="0" destOrd="0" presId="urn:microsoft.com/office/officeart/2005/8/layout/process5"/>
    <dgm:cxn modelId="{503BFC3C-6D0B-4009-9FEE-C4D1F78703FA}" type="presOf" srcId="{F64DE6D4-6B6D-45EF-8700-32F7434527EC}" destId="{459E2243-BE6A-46C2-9722-346DACD589C8}" srcOrd="0" destOrd="1" presId="urn:microsoft.com/office/officeart/2005/8/layout/process5"/>
    <dgm:cxn modelId="{AD436E67-1CF8-4189-BD65-ABD75CFC4418}" srcId="{55554D92-7D58-4D2D-A77B-0CC63F4E903E}" destId="{8F8B56EF-F990-4517-8DFC-DEC176A2D87D}" srcOrd="1" destOrd="0" parTransId="{A82B9C92-A5CE-45E5-AC7B-792F7DE7C73B}" sibTransId="{52D0249E-FB27-4171-B9ED-E7ED6E3A9EBE}"/>
    <dgm:cxn modelId="{7ECAC698-F53B-429C-A5F1-74AAC17D7342}" srcId="{A4BFA100-1ABF-4412-9ADD-A161B44A0220}" destId="{7716A1A7-3D4C-4FA0-A9FA-CB58C0C8DD92}" srcOrd="2" destOrd="0" parTransId="{FE064021-7E60-43F6-9AFF-A090AAE64576}" sibTransId="{4B6669D2-E171-4137-9A45-29D4491430D8}"/>
    <dgm:cxn modelId="{5F7AB06B-F7ED-49BA-999A-A50A352DE5B5}" type="presOf" srcId="{793C7691-0945-443E-B573-E9D5FA11249D}" destId="{8156DF0A-36A2-4A0A-A11B-9E53FA72A15C}" srcOrd="0" destOrd="3" presId="urn:microsoft.com/office/officeart/2005/8/layout/process5"/>
    <dgm:cxn modelId="{243C006C-6585-481B-A3AD-520D5CA8EB08}" type="presOf" srcId="{4B6669D2-E171-4137-9A45-29D4491430D8}" destId="{99502774-6127-4A25-9F61-9B2A2F91C579}" srcOrd="1" destOrd="0" presId="urn:microsoft.com/office/officeart/2005/8/layout/process5"/>
    <dgm:cxn modelId="{05D1B650-BC6A-46D4-9615-AC56F984A917}" type="presOf" srcId="{CD3CE775-C08A-4374-9ED5-3A1C346E33E6}" destId="{BBAE04EC-0EF9-4E74-BE9A-43A399DA7CA1}" srcOrd="0" destOrd="6" presId="urn:microsoft.com/office/officeart/2005/8/layout/process5"/>
    <dgm:cxn modelId="{C10FA9CF-2902-4DE7-82BF-1A582053040D}" srcId="{FFCA55BB-AD7B-413C-B1CB-D7EEC39F2470}" destId="{D4440699-5202-427B-900B-208F2501CE7A}" srcOrd="1" destOrd="0" parTransId="{68D1433A-8843-4288-AA06-1AA45367473E}" sibTransId="{8FD81E4D-C8EA-4FDF-8AE7-F9B1449CE6BC}"/>
    <dgm:cxn modelId="{FA26253F-6D88-4727-AFEA-2DD662C28EF6}" type="presParOf" srcId="{A4DBB059-F2CC-40BD-A040-D4767B9488DD}" destId="{7563FD7D-9341-4490-8048-C5C12B2E9FA4}" srcOrd="0" destOrd="0" presId="urn:microsoft.com/office/officeart/2005/8/layout/process5"/>
    <dgm:cxn modelId="{811CB2F6-9687-4529-8903-4D49C4E1181A}" type="presParOf" srcId="{A4DBB059-F2CC-40BD-A040-D4767B9488DD}" destId="{DE8E28AE-D0DF-4854-A7B3-C2C51EEDA03B}" srcOrd="1" destOrd="0" presId="urn:microsoft.com/office/officeart/2005/8/layout/process5"/>
    <dgm:cxn modelId="{7404166D-7896-4AFA-9023-A6A5FE8BBAF0}" type="presParOf" srcId="{DE8E28AE-D0DF-4854-A7B3-C2C51EEDA03B}" destId="{4389F0F7-DF4A-42DA-AA80-D726790DB68C}" srcOrd="0" destOrd="0" presId="urn:microsoft.com/office/officeart/2005/8/layout/process5"/>
    <dgm:cxn modelId="{AFC839FE-FA8B-40D8-92FC-15BFBD3E0793}" type="presParOf" srcId="{A4DBB059-F2CC-40BD-A040-D4767B9488DD}" destId="{831559D7-2E34-433F-BD33-D379001B97FA}" srcOrd="2" destOrd="0" presId="urn:microsoft.com/office/officeart/2005/8/layout/process5"/>
    <dgm:cxn modelId="{6B71723B-BE1A-46B1-A4D0-6BE77A12AC74}" type="presParOf" srcId="{A4DBB059-F2CC-40BD-A040-D4767B9488DD}" destId="{3A3F6CF4-3BA4-40B9-8D13-2D84F362D212}" srcOrd="3" destOrd="0" presId="urn:microsoft.com/office/officeart/2005/8/layout/process5"/>
    <dgm:cxn modelId="{6814762E-2F1E-422B-8510-34EBE36D287C}" type="presParOf" srcId="{3A3F6CF4-3BA4-40B9-8D13-2D84F362D212}" destId="{DE7485CC-5565-453A-9620-BFFEC45ED1D2}" srcOrd="0" destOrd="0" presId="urn:microsoft.com/office/officeart/2005/8/layout/process5"/>
    <dgm:cxn modelId="{3653308D-70DA-4007-B59D-558B51E4BC6C}" type="presParOf" srcId="{A4DBB059-F2CC-40BD-A040-D4767B9488DD}" destId="{459E2243-BE6A-46C2-9722-346DACD589C8}" srcOrd="4" destOrd="0" presId="urn:microsoft.com/office/officeart/2005/8/layout/process5"/>
    <dgm:cxn modelId="{80C4DF1D-EE9F-43A8-AEE8-D44CD7C27CC8}" type="presParOf" srcId="{A4DBB059-F2CC-40BD-A040-D4767B9488DD}" destId="{3EF6A726-69E7-4E9E-8AF3-B25C36A4CF94}" srcOrd="5" destOrd="0" presId="urn:microsoft.com/office/officeart/2005/8/layout/process5"/>
    <dgm:cxn modelId="{32CA7A2D-8946-4149-803B-1E9A64B4D4FB}" type="presParOf" srcId="{3EF6A726-69E7-4E9E-8AF3-B25C36A4CF94}" destId="{99502774-6127-4A25-9F61-9B2A2F91C579}" srcOrd="0" destOrd="0" presId="urn:microsoft.com/office/officeart/2005/8/layout/process5"/>
    <dgm:cxn modelId="{35ABB765-E1B8-40BA-8D9C-8DE3D25CE4E1}" type="presParOf" srcId="{A4DBB059-F2CC-40BD-A040-D4767B9488DD}" destId="{BBAE04EC-0EF9-4E74-BE9A-43A399DA7CA1}" srcOrd="6" destOrd="0" presId="urn:microsoft.com/office/officeart/2005/8/layout/process5"/>
    <dgm:cxn modelId="{93099F44-336B-400D-8134-7A949370AA9C}" type="presParOf" srcId="{A4DBB059-F2CC-40BD-A040-D4767B9488DD}" destId="{17F7B9DE-F42D-48D0-B7B9-5A4F89492841}" srcOrd="7" destOrd="0" presId="urn:microsoft.com/office/officeart/2005/8/layout/process5"/>
    <dgm:cxn modelId="{41DCC554-351C-4F13-8BA1-93F6D82E9996}" type="presParOf" srcId="{17F7B9DE-F42D-48D0-B7B9-5A4F89492841}" destId="{ACE3BCE7-31BF-4D25-8B26-4766BA6C5F91}" srcOrd="0" destOrd="0" presId="urn:microsoft.com/office/officeart/2005/8/layout/process5"/>
    <dgm:cxn modelId="{B7571620-25BA-4F65-B40C-FBAB00FAE37A}" type="presParOf" srcId="{A4DBB059-F2CC-40BD-A040-D4767B9488DD}" destId="{8156DF0A-36A2-4A0A-A11B-9E53FA72A15C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53E5B9-4222-48D8-A92D-2B0BFD43241B}" type="doc">
      <dgm:prSet loTypeId="urn:microsoft.com/office/officeart/2005/8/layout/hList7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F3892B-C4A1-48E5-A291-D39131AF52D9}">
      <dgm:prSet phldrT="[Texte]" custT="1"/>
      <dgm:spPr/>
      <dgm:t>
        <a:bodyPr/>
        <a:lstStyle/>
        <a:p>
          <a:r>
            <a:rPr lang="fr-FR" sz="1800" dirty="0" smtClean="0"/>
            <a:t>Formation des agents </a:t>
          </a:r>
          <a:endParaRPr lang="en-US" sz="1800" dirty="0"/>
        </a:p>
      </dgm:t>
    </dgm:pt>
    <dgm:pt modelId="{92579563-4A9C-4154-ABC3-37407990BB01}" type="parTrans" cxnId="{CC7B458E-B689-4F27-8697-708C18D161DD}">
      <dgm:prSet/>
      <dgm:spPr/>
      <dgm:t>
        <a:bodyPr/>
        <a:lstStyle/>
        <a:p>
          <a:endParaRPr lang="en-US" sz="2800"/>
        </a:p>
      </dgm:t>
    </dgm:pt>
    <dgm:pt modelId="{2CC701D9-BD28-4863-92FD-A42040531A44}" type="sibTrans" cxnId="{CC7B458E-B689-4F27-8697-708C18D161DD}">
      <dgm:prSet/>
      <dgm:spPr/>
      <dgm:t>
        <a:bodyPr/>
        <a:lstStyle/>
        <a:p>
          <a:endParaRPr lang="en-US" sz="2800"/>
        </a:p>
      </dgm:t>
    </dgm:pt>
    <dgm:pt modelId="{63F22438-2CA9-4F85-965D-CDA47FB63475}">
      <dgm:prSet phldrT="[Texte]" custT="1"/>
      <dgm:spPr/>
      <dgm:t>
        <a:bodyPr/>
        <a:lstStyle/>
        <a:p>
          <a:r>
            <a:rPr lang="fr-FR" sz="1100" dirty="0" smtClean="0"/>
            <a:t>Des formations cycliques des agents de la STEG sont organisés pour  maitriser les aspect électrique des installations photovoltaïques</a:t>
          </a:r>
          <a:endParaRPr lang="en-US" sz="1100" dirty="0"/>
        </a:p>
      </dgm:t>
    </dgm:pt>
    <dgm:pt modelId="{E83121D4-6D0F-41F4-91BC-2AA2BE64E60E}" type="parTrans" cxnId="{1A64FEC2-B3CA-465F-97CC-E7E4A7D27DB9}">
      <dgm:prSet/>
      <dgm:spPr/>
      <dgm:t>
        <a:bodyPr/>
        <a:lstStyle/>
        <a:p>
          <a:endParaRPr lang="en-US" sz="2800"/>
        </a:p>
      </dgm:t>
    </dgm:pt>
    <dgm:pt modelId="{F567D1FD-6812-4A08-9E82-139E7161FBC8}" type="sibTrans" cxnId="{1A64FEC2-B3CA-465F-97CC-E7E4A7D27DB9}">
      <dgm:prSet/>
      <dgm:spPr/>
      <dgm:t>
        <a:bodyPr/>
        <a:lstStyle/>
        <a:p>
          <a:endParaRPr lang="en-US" sz="2800"/>
        </a:p>
      </dgm:t>
    </dgm:pt>
    <dgm:pt modelId="{C6F3675A-41CE-4355-A3E9-D7C695209447}">
      <dgm:prSet phldrT="[Texte]" custT="1"/>
      <dgm:spPr/>
      <dgm:t>
        <a:bodyPr/>
        <a:lstStyle/>
        <a:p>
          <a:r>
            <a:rPr lang="fr-FR" sz="1800" dirty="0" smtClean="0"/>
            <a:t>Charge de travail </a:t>
          </a:r>
          <a:endParaRPr lang="en-US" sz="1800" dirty="0"/>
        </a:p>
      </dgm:t>
    </dgm:pt>
    <dgm:pt modelId="{1AFE22E6-1066-401F-90B5-C010C5179A7F}" type="parTrans" cxnId="{96DDDB44-0171-40B1-859C-D4C4F025BE15}">
      <dgm:prSet/>
      <dgm:spPr/>
      <dgm:t>
        <a:bodyPr/>
        <a:lstStyle/>
        <a:p>
          <a:endParaRPr lang="en-US" sz="2800"/>
        </a:p>
      </dgm:t>
    </dgm:pt>
    <dgm:pt modelId="{308E693E-0F16-46B7-996F-D99D89AD70A7}" type="sibTrans" cxnId="{96DDDB44-0171-40B1-859C-D4C4F025BE15}">
      <dgm:prSet/>
      <dgm:spPr/>
      <dgm:t>
        <a:bodyPr/>
        <a:lstStyle/>
        <a:p>
          <a:endParaRPr lang="en-US" sz="2800"/>
        </a:p>
      </dgm:t>
    </dgm:pt>
    <dgm:pt modelId="{84ADEB15-801E-46F1-BC72-0D5B38201FB0}">
      <dgm:prSet phldrT="[Texte]" custT="1"/>
      <dgm:spPr/>
      <dgm:t>
        <a:bodyPr/>
        <a:lstStyle/>
        <a:p>
          <a:r>
            <a:rPr lang="fr-FR" sz="1100" dirty="0" smtClean="0"/>
            <a:t>La réception technique est une charge de travail supplémentaire pour les agents de la STEG</a:t>
          </a:r>
          <a:endParaRPr lang="en-US" sz="1100" dirty="0"/>
        </a:p>
      </dgm:t>
    </dgm:pt>
    <dgm:pt modelId="{CF1CE081-076D-4F8E-9708-92DB6ABB550E}" type="parTrans" cxnId="{69614C2D-12E8-422F-B207-49CBBD9E5580}">
      <dgm:prSet/>
      <dgm:spPr/>
      <dgm:t>
        <a:bodyPr/>
        <a:lstStyle/>
        <a:p>
          <a:endParaRPr lang="en-US" sz="2800"/>
        </a:p>
      </dgm:t>
    </dgm:pt>
    <dgm:pt modelId="{8C25FAC2-88B7-40D9-A179-91710ED19418}" type="sibTrans" cxnId="{69614C2D-12E8-422F-B207-49CBBD9E5580}">
      <dgm:prSet/>
      <dgm:spPr/>
      <dgm:t>
        <a:bodyPr/>
        <a:lstStyle/>
        <a:p>
          <a:endParaRPr lang="en-US" sz="2800"/>
        </a:p>
      </dgm:t>
    </dgm:pt>
    <dgm:pt modelId="{C19BA9AF-455D-4F74-8F14-A1642F236A1B}">
      <dgm:prSet phldrT="[Texte]" custT="1"/>
      <dgm:spPr/>
      <dgm:t>
        <a:bodyPr/>
        <a:lstStyle/>
        <a:p>
          <a:r>
            <a:rPr lang="fr-FR" sz="1100" dirty="0" smtClean="0"/>
            <a:t>Le nombre des IPV est très déséquilibrée entre les districts a charge de travail est très déséquilibrée entre les districts </a:t>
          </a:r>
          <a:endParaRPr lang="en-US" sz="1100" dirty="0"/>
        </a:p>
      </dgm:t>
    </dgm:pt>
    <dgm:pt modelId="{278FA878-DA61-4DB1-940C-FF428FD96FC5}" type="parTrans" cxnId="{C5C8A992-D23D-4910-86F5-311FA1DFA1D7}">
      <dgm:prSet/>
      <dgm:spPr/>
      <dgm:t>
        <a:bodyPr/>
        <a:lstStyle/>
        <a:p>
          <a:endParaRPr lang="en-US" sz="2800"/>
        </a:p>
      </dgm:t>
    </dgm:pt>
    <dgm:pt modelId="{88C439FD-4B82-4907-B351-8CB62D0EE0C3}" type="sibTrans" cxnId="{C5C8A992-D23D-4910-86F5-311FA1DFA1D7}">
      <dgm:prSet/>
      <dgm:spPr/>
      <dgm:t>
        <a:bodyPr/>
        <a:lstStyle/>
        <a:p>
          <a:endParaRPr lang="en-US" sz="2800"/>
        </a:p>
      </dgm:t>
    </dgm:pt>
    <dgm:pt modelId="{8741821B-F200-4331-98BE-5BA768D0C6F7}">
      <dgm:prSet phldrT="[Texte]" custT="1"/>
      <dgm:spPr/>
      <dgm:t>
        <a:bodyPr/>
        <a:lstStyle/>
        <a:p>
          <a:r>
            <a:rPr lang="fr-FR" sz="1800" dirty="0" smtClean="0"/>
            <a:t>Absence de règlementations </a:t>
          </a:r>
          <a:endParaRPr lang="en-US" sz="1800" dirty="0"/>
        </a:p>
      </dgm:t>
    </dgm:pt>
    <dgm:pt modelId="{362789F8-B12C-436E-991D-6FF07EC6B167}" type="parTrans" cxnId="{5E29A6F9-0E01-4763-9B53-338F7433BC31}">
      <dgm:prSet/>
      <dgm:spPr/>
      <dgm:t>
        <a:bodyPr/>
        <a:lstStyle/>
        <a:p>
          <a:endParaRPr lang="en-US" sz="2800"/>
        </a:p>
      </dgm:t>
    </dgm:pt>
    <dgm:pt modelId="{81AFAC2A-66F1-4431-A8A7-C96F9BEB3BDD}" type="sibTrans" cxnId="{5E29A6F9-0E01-4763-9B53-338F7433BC31}">
      <dgm:prSet/>
      <dgm:spPr/>
      <dgm:t>
        <a:bodyPr/>
        <a:lstStyle/>
        <a:p>
          <a:endParaRPr lang="en-US" sz="2800"/>
        </a:p>
      </dgm:t>
    </dgm:pt>
    <dgm:pt modelId="{92542F9E-F73D-4DC0-A5EB-30B427A3CB35}">
      <dgm:prSet phldrT="[Texte]" custT="1"/>
      <dgm:spPr/>
      <dgm:t>
        <a:bodyPr/>
        <a:lstStyle/>
        <a:p>
          <a:r>
            <a:rPr lang="fr-FR" sz="1100" dirty="0" smtClean="0"/>
            <a:t>Pas de réglementations Tunisienne concernant les installations électriques chez les clients raccordées au réseau de la STEG</a:t>
          </a:r>
          <a:endParaRPr lang="en-US" sz="1100" dirty="0"/>
        </a:p>
      </dgm:t>
    </dgm:pt>
    <dgm:pt modelId="{DA6D488E-33B9-4EA3-8B00-3EBDE2E14DA6}" type="parTrans" cxnId="{B205C567-00CB-4859-A479-A82A62A872DF}">
      <dgm:prSet/>
      <dgm:spPr/>
      <dgm:t>
        <a:bodyPr/>
        <a:lstStyle/>
        <a:p>
          <a:endParaRPr lang="en-US" sz="2800"/>
        </a:p>
      </dgm:t>
    </dgm:pt>
    <dgm:pt modelId="{09E451CC-BF36-421A-B40E-206DADD77B94}" type="sibTrans" cxnId="{B205C567-00CB-4859-A479-A82A62A872DF}">
      <dgm:prSet/>
      <dgm:spPr/>
      <dgm:t>
        <a:bodyPr/>
        <a:lstStyle/>
        <a:p>
          <a:endParaRPr lang="en-US" sz="2800"/>
        </a:p>
      </dgm:t>
    </dgm:pt>
    <dgm:pt modelId="{940AD106-665B-44D6-8796-2B692EBD96AC}">
      <dgm:prSet phldrT="[Texte]" custT="1"/>
      <dgm:spPr/>
      <dgm:t>
        <a:bodyPr/>
        <a:lstStyle/>
        <a:p>
          <a:r>
            <a:rPr lang="fr-FR" sz="1800" dirty="0" smtClean="0"/>
            <a:t>Limites de responsabilité</a:t>
          </a:r>
          <a:endParaRPr lang="en-US" sz="1800" dirty="0"/>
        </a:p>
      </dgm:t>
    </dgm:pt>
    <dgm:pt modelId="{6A627766-EB60-4CD4-BE98-AFB8D7F87399}" type="parTrans" cxnId="{C3FB295D-C288-4C18-9AF5-19F1018A3456}">
      <dgm:prSet/>
      <dgm:spPr/>
      <dgm:t>
        <a:bodyPr/>
        <a:lstStyle/>
        <a:p>
          <a:endParaRPr lang="en-US" sz="2800"/>
        </a:p>
      </dgm:t>
    </dgm:pt>
    <dgm:pt modelId="{F7191EF6-98C8-4158-9264-1E2519643F82}" type="sibTrans" cxnId="{C3FB295D-C288-4C18-9AF5-19F1018A3456}">
      <dgm:prSet/>
      <dgm:spPr/>
      <dgm:t>
        <a:bodyPr/>
        <a:lstStyle/>
        <a:p>
          <a:endParaRPr lang="en-US" sz="2800"/>
        </a:p>
      </dgm:t>
    </dgm:pt>
    <dgm:pt modelId="{85AAC069-086D-4A47-A636-38191ABAADFA}">
      <dgm:prSet phldrT="[Texte]" custT="1"/>
      <dgm:spPr/>
      <dgm:t>
        <a:bodyPr/>
        <a:lstStyle/>
        <a:p>
          <a:r>
            <a:rPr lang="fr-FR" sz="1100" dirty="0" smtClean="0"/>
            <a:t>La limite de responsabilité de la STEG se situe à l’amont du disjoncteur du tableau de comptage (cahier des charges de la STEG)</a:t>
          </a:r>
          <a:endParaRPr lang="en-US" sz="1100" dirty="0"/>
        </a:p>
      </dgm:t>
    </dgm:pt>
    <dgm:pt modelId="{2BA3618A-279C-40E4-B286-D241450FDC83}" type="parTrans" cxnId="{AFD552F5-5E9C-42DC-970A-B0F2C1EE7C9C}">
      <dgm:prSet/>
      <dgm:spPr/>
      <dgm:t>
        <a:bodyPr/>
        <a:lstStyle/>
        <a:p>
          <a:endParaRPr lang="en-US" sz="2800"/>
        </a:p>
      </dgm:t>
    </dgm:pt>
    <dgm:pt modelId="{4DF08BB5-AF16-4230-9DC6-1AC3DEA65133}" type="sibTrans" cxnId="{AFD552F5-5E9C-42DC-970A-B0F2C1EE7C9C}">
      <dgm:prSet/>
      <dgm:spPr/>
      <dgm:t>
        <a:bodyPr/>
        <a:lstStyle/>
        <a:p>
          <a:endParaRPr lang="en-US" sz="2800"/>
        </a:p>
      </dgm:t>
    </dgm:pt>
    <dgm:pt modelId="{79B85004-C2D3-417C-AA19-59C12D4F801F}">
      <dgm:prSet phldrT="[Texte]" custT="1"/>
      <dgm:spPr/>
      <dgm:t>
        <a:bodyPr/>
        <a:lstStyle/>
        <a:p>
          <a:r>
            <a:rPr lang="fr-FR" sz="1100" dirty="0" smtClean="0"/>
            <a:t>Une dérogation spéciale est appliquée pour la réception techniques des IPV</a:t>
          </a:r>
          <a:endParaRPr lang="en-US" sz="1100" dirty="0"/>
        </a:p>
      </dgm:t>
    </dgm:pt>
    <dgm:pt modelId="{EDE3E22D-7FF8-4A72-A3AD-2D93D2E7DA83}" type="parTrans" cxnId="{16A7330E-D8EF-4114-BA26-5A7A0F250086}">
      <dgm:prSet/>
      <dgm:spPr/>
      <dgm:t>
        <a:bodyPr/>
        <a:lstStyle/>
        <a:p>
          <a:endParaRPr lang="en-US" sz="2800"/>
        </a:p>
      </dgm:t>
    </dgm:pt>
    <dgm:pt modelId="{C4E9485C-10C4-49EC-9346-A73EF2D1609D}" type="sibTrans" cxnId="{16A7330E-D8EF-4114-BA26-5A7A0F250086}">
      <dgm:prSet/>
      <dgm:spPr/>
      <dgm:t>
        <a:bodyPr/>
        <a:lstStyle/>
        <a:p>
          <a:endParaRPr lang="en-US" sz="2800"/>
        </a:p>
      </dgm:t>
    </dgm:pt>
    <dgm:pt modelId="{517CC497-27A1-4A2D-A413-C2322D402AC0}">
      <dgm:prSet phldrT="[Texte]" custT="1"/>
      <dgm:spPr/>
      <dgm:t>
        <a:bodyPr/>
        <a:lstStyle/>
        <a:p>
          <a:r>
            <a:rPr lang="fr-FR" sz="1100" dirty="0" smtClean="0"/>
            <a:t>Pas d’organisme de certification des installations intérieurs des clients</a:t>
          </a:r>
          <a:endParaRPr lang="en-US" sz="1100" dirty="0"/>
        </a:p>
      </dgm:t>
    </dgm:pt>
    <dgm:pt modelId="{01944B96-3A96-4D13-91FB-5FFDF8000CF8}" type="parTrans" cxnId="{7D2E719A-6285-42A4-93EF-4E566DB6241F}">
      <dgm:prSet/>
      <dgm:spPr/>
      <dgm:t>
        <a:bodyPr/>
        <a:lstStyle/>
        <a:p>
          <a:endParaRPr lang="en-US" sz="2400"/>
        </a:p>
      </dgm:t>
    </dgm:pt>
    <dgm:pt modelId="{7A25B54B-DF74-45C1-A9D0-49D7BC1B37ED}" type="sibTrans" cxnId="{7D2E719A-6285-42A4-93EF-4E566DB6241F}">
      <dgm:prSet/>
      <dgm:spPr/>
      <dgm:t>
        <a:bodyPr/>
        <a:lstStyle/>
        <a:p>
          <a:endParaRPr lang="en-US" sz="2400"/>
        </a:p>
      </dgm:t>
    </dgm:pt>
    <dgm:pt modelId="{5846037A-0DF8-4658-8D63-DC3E04F897E2}">
      <dgm:prSet phldrT="[Texte]" custT="1"/>
      <dgm:spPr/>
      <dgm:t>
        <a:bodyPr/>
        <a:lstStyle/>
        <a:p>
          <a:r>
            <a:rPr lang="fr-FR" sz="1100" dirty="0" smtClean="0"/>
            <a:t>Un chapitre a été ajouté au guide technique de la distribution de la STEG et qui ne couvre pas tous les aspects de l’IPV</a:t>
          </a:r>
          <a:endParaRPr lang="en-US" sz="1100" dirty="0"/>
        </a:p>
      </dgm:t>
    </dgm:pt>
    <dgm:pt modelId="{721701D3-8AED-46FF-9D1D-EA7B6B9EC5FD}" type="parTrans" cxnId="{F5F57DDD-F801-4259-979C-28C1170808C8}">
      <dgm:prSet/>
      <dgm:spPr/>
      <dgm:t>
        <a:bodyPr/>
        <a:lstStyle/>
        <a:p>
          <a:endParaRPr lang="en-US" sz="2400"/>
        </a:p>
      </dgm:t>
    </dgm:pt>
    <dgm:pt modelId="{3A5EF680-7C97-462E-B4DA-8382C16799E0}" type="sibTrans" cxnId="{F5F57DDD-F801-4259-979C-28C1170808C8}">
      <dgm:prSet/>
      <dgm:spPr/>
      <dgm:t>
        <a:bodyPr/>
        <a:lstStyle/>
        <a:p>
          <a:endParaRPr lang="en-US" sz="2400"/>
        </a:p>
      </dgm:t>
    </dgm:pt>
    <dgm:pt modelId="{A07573EB-CCF7-4FBF-82F9-1E9C1F530F86}" type="pres">
      <dgm:prSet presAssocID="{B353E5B9-4222-48D8-A92D-2B0BFD4324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98DF95-592E-43F8-AD33-1BE55A7C3898}" type="pres">
      <dgm:prSet presAssocID="{B353E5B9-4222-48D8-A92D-2B0BFD43241B}" presName="fgShape" presStyleLbl="fgShp" presStyleIdx="0" presStyleCnt="1" custLinFactNeighborX="378" custLinFactNeighborY="41336"/>
      <dgm:spPr/>
    </dgm:pt>
    <dgm:pt modelId="{B27992B6-9896-4FE9-936F-1EB29E23567A}" type="pres">
      <dgm:prSet presAssocID="{B353E5B9-4222-48D8-A92D-2B0BFD43241B}" presName="linComp" presStyleCnt="0"/>
      <dgm:spPr/>
    </dgm:pt>
    <dgm:pt modelId="{F27E254E-998C-4814-9248-DD1B8F5C5456}" type="pres">
      <dgm:prSet presAssocID="{940AD106-665B-44D6-8796-2B692EBD96AC}" presName="compNode" presStyleCnt="0"/>
      <dgm:spPr/>
    </dgm:pt>
    <dgm:pt modelId="{2B3E56A5-A561-4336-B01A-27259864AB00}" type="pres">
      <dgm:prSet presAssocID="{940AD106-665B-44D6-8796-2B692EBD96AC}" presName="bkgdShape" presStyleLbl="node1" presStyleIdx="0" presStyleCnt="4"/>
      <dgm:spPr/>
      <dgm:t>
        <a:bodyPr/>
        <a:lstStyle/>
        <a:p>
          <a:endParaRPr lang="en-US"/>
        </a:p>
      </dgm:t>
    </dgm:pt>
    <dgm:pt modelId="{5722FA40-E5B0-4C81-8E4A-AE04D2EA5558}" type="pres">
      <dgm:prSet presAssocID="{940AD106-665B-44D6-8796-2B692EBD96AC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2AACC-07BD-4C87-96F3-AAC049A08E36}" type="pres">
      <dgm:prSet presAssocID="{940AD106-665B-44D6-8796-2B692EBD96AC}" presName="invisiNode" presStyleLbl="node1" presStyleIdx="0" presStyleCnt="4"/>
      <dgm:spPr/>
    </dgm:pt>
    <dgm:pt modelId="{8E764CB5-4FF3-4F72-B7D8-CB2D46F41397}" type="pres">
      <dgm:prSet presAssocID="{940AD106-665B-44D6-8796-2B692EBD96AC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2356165-5D91-4595-AA63-BD56A058CE95}" type="pres">
      <dgm:prSet presAssocID="{F7191EF6-98C8-4158-9264-1E2519643F8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1D6C0C5-54B5-4486-8B83-2B3A9A84B830}" type="pres">
      <dgm:prSet presAssocID="{C7F3892B-C4A1-48E5-A291-D39131AF52D9}" presName="compNode" presStyleCnt="0"/>
      <dgm:spPr/>
    </dgm:pt>
    <dgm:pt modelId="{647F1889-AD51-4D35-B9FC-82D7393680A0}" type="pres">
      <dgm:prSet presAssocID="{C7F3892B-C4A1-48E5-A291-D39131AF52D9}" presName="bkgdShape" presStyleLbl="node1" presStyleIdx="1" presStyleCnt="4"/>
      <dgm:spPr/>
      <dgm:t>
        <a:bodyPr/>
        <a:lstStyle/>
        <a:p>
          <a:endParaRPr lang="en-US"/>
        </a:p>
      </dgm:t>
    </dgm:pt>
    <dgm:pt modelId="{5173655A-56F1-493F-B390-7F7FF2253AFA}" type="pres">
      <dgm:prSet presAssocID="{C7F3892B-C4A1-48E5-A291-D39131AF52D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23BB0-1FA9-4BF2-82C8-11793E2119FA}" type="pres">
      <dgm:prSet presAssocID="{C7F3892B-C4A1-48E5-A291-D39131AF52D9}" presName="invisiNode" presStyleLbl="node1" presStyleIdx="1" presStyleCnt="4"/>
      <dgm:spPr/>
    </dgm:pt>
    <dgm:pt modelId="{58CBDBD8-06F8-4F69-9370-FA1EE3A68655}" type="pres">
      <dgm:prSet presAssocID="{C7F3892B-C4A1-48E5-A291-D39131AF52D9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1208E3F-AAC7-4831-8322-DF5B6B2FA3D5}" type="pres">
      <dgm:prSet presAssocID="{2CC701D9-BD28-4863-92FD-A42040531A4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1F3A7E1-82DD-40B4-B048-E8F1F58B3A76}" type="pres">
      <dgm:prSet presAssocID="{C6F3675A-41CE-4355-A3E9-D7C695209447}" presName="compNode" presStyleCnt="0"/>
      <dgm:spPr/>
    </dgm:pt>
    <dgm:pt modelId="{322F23F4-F80E-4750-8A18-03DA35D4A43F}" type="pres">
      <dgm:prSet presAssocID="{C6F3675A-41CE-4355-A3E9-D7C695209447}" presName="bkgdShape" presStyleLbl="node1" presStyleIdx="2" presStyleCnt="4"/>
      <dgm:spPr/>
      <dgm:t>
        <a:bodyPr/>
        <a:lstStyle/>
        <a:p>
          <a:endParaRPr lang="en-US"/>
        </a:p>
      </dgm:t>
    </dgm:pt>
    <dgm:pt modelId="{E8720C74-19AF-48A2-BDD8-0E438712E432}" type="pres">
      <dgm:prSet presAssocID="{C6F3675A-41CE-4355-A3E9-D7C695209447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1EE8F-E13F-4D7C-9598-FFAD323859AC}" type="pres">
      <dgm:prSet presAssocID="{C6F3675A-41CE-4355-A3E9-D7C695209447}" presName="invisiNode" presStyleLbl="node1" presStyleIdx="2" presStyleCnt="4"/>
      <dgm:spPr/>
    </dgm:pt>
    <dgm:pt modelId="{210C5801-5B62-4CA8-9630-81D00F1994A3}" type="pres">
      <dgm:prSet presAssocID="{C6F3675A-41CE-4355-A3E9-D7C695209447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DD148D0-5111-4DB7-A9F6-3091C54BEEA4}" type="pres">
      <dgm:prSet presAssocID="{308E693E-0F16-46B7-996F-D99D89AD70A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F9F89A6-028F-4204-B8C4-248147047954}" type="pres">
      <dgm:prSet presAssocID="{8741821B-F200-4331-98BE-5BA768D0C6F7}" presName="compNode" presStyleCnt="0"/>
      <dgm:spPr/>
    </dgm:pt>
    <dgm:pt modelId="{5FEE6F81-3D20-4F16-8D74-83C5300F8D4C}" type="pres">
      <dgm:prSet presAssocID="{8741821B-F200-4331-98BE-5BA768D0C6F7}" presName="bkgdShape" presStyleLbl="node1" presStyleIdx="3" presStyleCnt="4"/>
      <dgm:spPr/>
      <dgm:t>
        <a:bodyPr/>
        <a:lstStyle/>
        <a:p>
          <a:endParaRPr lang="en-US"/>
        </a:p>
      </dgm:t>
    </dgm:pt>
    <dgm:pt modelId="{358A9507-B86F-431C-9576-5AF03B07507C}" type="pres">
      <dgm:prSet presAssocID="{8741821B-F200-4331-98BE-5BA768D0C6F7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8403-AB78-4099-86A1-D930EC88011E}" type="pres">
      <dgm:prSet presAssocID="{8741821B-F200-4331-98BE-5BA768D0C6F7}" presName="invisiNode" presStyleLbl="node1" presStyleIdx="3" presStyleCnt="4"/>
      <dgm:spPr/>
    </dgm:pt>
    <dgm:pt modelId="{C9124B23-580E-4C38-93D6-92513C227482}" type="pres">
      <dgm:prSet presAssocID="{8741821B-F200-4331-98BE-5BA768D0C6F7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F5F57DDD-F801-4259-979C-28C1170808C8}" srcId="{C7F3892B-C4A1-48E5-A291-D39131AF52D9}" destId="{5846037A-0DF8-4658-8D63-DC3E04F897E2}" srcOrd="1" destOrd="0" parTransId="{721701D3-8AED-46FF-9D1D-EA7B6B9EC5FD}" sibTransId="{3A5EF680-7C97-462E-B4DA-8382C16799E0}"/>
    <dgm:cxn modelId="{1ECC0C64-4B85-4C8E-A6C2-8D4809D5A015}" type="presOf" srcId="{8741821B-F200-4331-98BE-5BA768D0C6F7}" destId="{358A9507-B86F-431C-9576-5AF03B07507C}" srcOrd="1" destOrd="0" presId="urn:microsoft.com/office/officeart/2005/8/layout/hList7"/>
    <dgm:cxn modelId="{338F40B3-8EB4-4A4D-8B5A-1BE9AD4CC812}" type="presOf" srcId="{85AAC069-086D-4A47-A636-38191ABAADFA}" destId="{5722FA40-E5B0-4C81-8E4A-AE04D2EA5558}" srcOrd="1" destOrd="1" presId="urn:microsoft.com/office/officeart/2005/8/layout/hList7"/>
    <dgm:cxn modelId="{89BAAD93-7EF3-44AD-8F93-20DCBD2F5E3E}" type="presOf" srcId="{940AD106-665B-44D6-8796-2B692EBD96AC}" destId="{2B3E56A5-A561-4336-B01A-27259864AB00}" srcOrd="0" destOrd="0" presId="urn:microsoft.com/office/officeart/2005/8/layout/hList7"/>
    <dgm:cxn modelId="{AFD552F5-5E9C-42DC-970A-B0F2C1EE7C9C}" srcId="{940AD106-665B-44D6-8796-2B692EBD96AC}" destId="{85AAC069-086D-4A47-A636-38191ABAADFA}" srcOrd="0" destOrd="0" parTransId="{2BA3618A-279C-40E4-B286-D241450FDC83}" sibTransId="{4DF08BB5-AF16-4230-9DC6-1AC3DEA65133}"/>
    <dgm:cxn modelId="{7D2E719A-6285-42A4-93EF-4E566DB6241F}" srcId="{8741821B-F200-4331-98BE-5BA768D0C6F7}" destId="{517CC497-27A1-4A2D-A413-C2322D402AC0}" srcOrd="1" destOrd="0" parTransId="{01944B96-3A96-4D13-91FB-5FFDF8000CF8}" sibTransId="{7A25B54B-DF74-45C1-A9D0-49D7BC1B37ED}"/>
    <dgm:cxn modelId="{AE96E6B2-D5EB-42A8-8142-895EC55086DB}" type="presOf" srcId="{85AAC069-086D-4A47-A636-38191ABAADFA}" destId="{2B3E56A5-A561-4336-B01A-27259864AB00}" srcOrd="0" destOrd="1" presId="urn:microsoft.com/office/officeart/2005/8/layout/hList7"/>
    <dgm:cxn modelId="{47561D97-E24D-488E-99F5-4361CB071567}" type="presOf" srcId="{5846037A-0DF8-4658-8D63-DC3E04F897E2}" destId="{5173655A-56F1-493F-B390-7F7FF2253AFA}" srcOrd="1" destOrd="2" presId="urn:microsoft.com/office/officeart/2005/8/layout/hList7"/>
    <dgm:cxn modelId="{CC7B458E-B689-4F27-8697-708C18D161DD}" srcId="{B353E5B9-4222-48D8-A92D-2B0BFD43241B}" destId="{C7F3892B-C4A1-48E5-A291-D39131AF52D9}" srcOrd="1" destOrd="0" parTransId="{92579563-4A9C-4154-ABC3-37407990BB01}" sibTransId="{2CC701D9-BD28-4863-92FD-A42040531A44}"/>
    <dgm:cxn modelId="{12ADF466-91CC-4896-83E4-7EBB1F39A8F8}" type="presOf" srcId="{63F22438-2CA9-4F85-965D-CDA47FB63475}" destId="{5173655A-56F1-493F-B390-7F7FF2253AFA}" srcOrd="1" destOrd="1" presId="urn:microsoft.com/office/officeart/2005/8/layout/hList7"/>
    <dgm:cxn modelId="{CE61BCBF-515F-4FC3-85BC-A25802C678A9}" type="presOf" srcId="{C7F3892B-C4A1-48E5-A291-D39131AF52D9}" destId="{5173655A-56F1-493F-B390-7F7FF2253AFA}" srcOrd="1" destOrd="0" presId="urn:microsoft.com/office/officeart/2005/8/layout/hList7"/>
    <dgm:cxn modelId="{86C92364-0B68-4482-A729-9BA35593E0EE}" type="presOf" srcId="{517CC497-27A1-4A2D-A413-C2322D402AC0}" destId="{5FEE6F81-3D20-4F16-8D74-83C5300F8D4C}" srcOrd="0" destOrd="2" presId="urn:microsoft.com/office/officeart/2005/8/layout/hList7"/>
    <dgm:cxn modelId="{6070CE09-4D8B-4D00-BF7A-9B07DF856CE5}" type="presOf" srcId="{C19BA9AF-455D-4F74-8F14-A1642F236A1B}" destId="{E8720C74-19AF-48A2-BDD8-0E438712E432}" srcOrd="1" destOrd="2" presId="urn:microsoft.com/office/officeart/2005/8/layout/hList7"/>
    <dgm:cxn modelId="{C3FB295D-C288-4C18-9AF5-19F1018A3456}" srcId="{B353E5B9-4222-48D8-A92D-2B0BFD43241B}" destId="{940AD106-665B-44D6-8796-2B692EBD96AC}" srcOrd="0" destOrd="0" parTransId="{6A627766-EB60-4CD4-BE98-AFB8D7F87399}" sibTransId="{F7191EF6-98C8-4158-9264-1E2519643F82}"/>
    <dgm:cxn modelId="{69614C2D-12E8-422F-B207-49CBBD9E5580}" srcId="{C6F3675A-41CE-4355-A3E9-D7C695209447}" destId="{84ADEB15-801E-46F1-BC72-0D5B38201FB0}" srcOrd="0" destOrd="0" parTransId="{CF1CE081-076D-4F8E-9708-92DB6ABB550E}" sibTransId="{8C25FAC2-88B7-40D9-A179-91710ED19418}"/>
    <dgm:cxn modelId="{C5C8A992-D23D-4910-86F5-311FA1DFA1D7}" srcId="{C6F3675A-41CE-4355-A3E9-D7C695209447}" destId="{C19BA9AF-455D-4F74-8F14-A1642F236A1B}" srcOrd="1" destOrd="0" parTransId="{278FA878-DA61-4DB1-940C-FF428FD96FC5}" sibTransId="{88C439FD-4B82-4907-B351-8CB62D0EE0C3}"/>
    <dgm:cxn modelId="{86D6A987-F33C-45E4-9EF8-F3C458E1F230}" type="presOf" srcId="{308E693E-0F16-46B7-996F-D99D89AD70A7}" destId="{EDD148D0-5111-4DB7-A9F6-3091C54BEEA4}" srcOrd="0" destOrd="0" presId="urn:microsoft.com/office/officeart/2005/8/layout/hList7"/>
    <dgm:cxn modelId="{EB86A9AD-04BD-4931-BC66-48561C8BB206}" type="presOf" srcId="{63F22438-2CA9-4F85-965D-CDA47FB63475}" destId="{647F1889-AD51-4D35-B9FC-82D7393680A0}" srcOrd="0" destOrd="1" presId="urn:microsoft.com/office/officeart/2005/8/layout/hList7"/>
    <dgm:cxn modelId="{027A9494-FBCD-47DB-A190-D037F1AE0416}" type="presOf" srcId="{C19BA9AF-455D-4F74-8F14-A1642F236A1B}" destId="{322F23F4-F80E-4750-8A18-03DA35D4A43F}" srcOrd="0" destOrd="2" presId="urn:microsoft.com/office/officeart/2005/8/layout/hList7"/>
    <dgm:cxn modelId="{871B5677-5C83-4626-A9F3-DBDAEDAE4C18}" type="presOf" srcId="{84ADEB15-801E-46F1-BC72-0D5B38201FB0}" destId="{E8720C74-19AF-48A2-BDD8-0E438712E432}" srcOrd="1" destOrd="1" presId="urn:microsoft.com/office/officeart/2005/8/layout/hList7"/>
    <dgm:cxn modelId="{33DCA0E4-EEEF-40CA-89A2-95C5B0D1C932}" type="presOf" srcId="{940AD106-665B-44D6-8796-2B692EBD96AC}" destId="{5722FA40-E5B0-4C81-8E4A-AE04D2EA5558}" srcOrd="1" destOrd="0" presId="urn:microsoft.com/office/officeart/2005/8/layout/hList7"/>
    <dgm:cxn modelId="{16A7330E-D8EF-4114-BA26-5A7A0F250086}" srcId="{940AD106-665B-44D6-8796-2B692EBD96AC}" destId="{79B85004-C2D3-417C-AA19-59C12D4F801F}" srcOrd="1" destOrd="0" parTransId="{EDE3E22D-7FF8-4A72-A3AD-2D93D2E7DA83}" sibTransId="{C4E9485C-10C4-49EC-9346-A73EF2D1609D}"/>
    <dgm:cxn modelId="{6A2A86B6-25E3-40AC-BDB4-47BF70F03EE7}" type="presOf" srcId="{79B85004-C2D3-417C-AA19-59C12D4F801F}" destId="{5722FA40-E5B0-4C81-8E4A-AE04D2EA5558}" srcOrd="1" destOrd="2" presId="urn:microsoft.com/office/officeart/2005/8/layout/hList7"/>
    <dgm:cxn modelId="{7C86EA05-1A7A-4862-AD89-B457D5B6609A}" type="presOf" srcId="{B353E5B9-4222-48D8-A92D-2B0BFD43241B}" destId="{A07573EB-CCF7-4FBF-82F9-1E9C1F530F86}" srcOrd="0" destOrd="0" presId="urn:microsoft.com/office/officeart/2005/8/layout/hList7"/>
    <dgm:cxn modelId="{683EF8AC-7868-4F96-AF24-02AF36CF3E66}" type="presOf" srcId="{79B85004-C2D3-417C-AA19-59C12D4F801F}" destId="{2B3E56A5-A561-4336-B01A-27259864AB00}" srcOrd="0" destOrd="2" presId="urn:microsoft.com/office/officeart/2005/8/layout/hList7"/>
    <dgm:cxn modelId="{7D73AEC9-BE32-4564-807A-E016360E6A99}" type="presOf" srcId="{5846037A-0DF8-4658-8D63-DC3E04F897E2}" destId="{647F1889-AD51-4D35-B9FC-82D7393680A0}" srcOrd="0" destOrd="2" presId="urn:microsoft.com/office/officeart/2005/8/layout/hList7"/>
    <dgm:cxn modelId="{5E29A6F9-0E01-4763-9B53-338F7433BC31}" srcId="{B353E5B9-4222-48D8-A92D-2B0BFD43241B}" destId="{8741821B-F200-4331-98BE-5BA768D0C6F7}" srcOrd="3" destOrd="0" parTransId="{362789F8-B12C-436E-991D-6FF07EC6B167}" sibTransId="{81AFAC2A-66F1-4431-A8A7-C96F9BEB3BDD}"/>
    <dgm:cxn modelId="{1DC2EE0D-AA1A-488A-ABC2-241DC34084D0}" type="presOf" srcId="{92542F9E-F73D-4DC0-A5EB-30B427A3CB35}" destId="{5FEE6F81-3D20-4F16-8D74-83C5300F8D4C}" srcOrd="0" destOrd="1" presId="urn:microsoft.com/office/officeart/2005/8/layout/hList7"/>
    <dgm:cxn modelId="{D03EDEE9-DA78-4070-B252-1E93F44EDA7E}" type="presOf" srcId="{C7F3892B-C4A1-48E5-A291-D39131AF52D9}" destId="{647F1889-AD51-4D35-B9FC-82D7393680A0}" srcOrd="0" destOrd="0" presId="urn:microsoft.com/office/officeart/2005/8/layout/hList7"/>
    <dgm:cxn modelId="{96EFC632-B4DC-42F5-A108-BB8BAD02F7AA}" type="presOf" srcId="{92542F9E-F73D-4DC0-A5EB-30B427A3CB35}" destId="{358A9507-B86F-431C-9576-5AF03B07507C}" srcOrd="1" destOrd="1" presId="urn:microsoft.com/office/officeart/2005/8/layout/hList7"/>
    <dgm:cxn modelId="{27749454-7839-45D6-B924-3ECEC1C17DD7}" type="presOf" srcId="{84ADEB15-801E-46F1-BC72-0D5B38201FB0}" destId="{322F23F4-F80E-4750-8A18-03DA35D4A43F}" srcOrd="0" destOrd="1" presId="urn:microsoft.com/office/officeart/2005/8/layout/hList7"/>
    <dgm:cxn modelId="{96DDDB44-0171-40B1-859C-D4C4F025BE15}" srcId="{B353E5B9-4222-48D8-A92D-2B0BFD43241B}" destId="{C6F3675A-41CE-4355-A3E9-D7C695209447}" srcOrd="2" destOrd="0" parTransId="{1AFE22E6-1066-401F-90B5-C010C5179A7F}" sibTransId="{308E693E-0F16-46B7-996F-D99D89AD70A7}"/>
    <dgm:cxn modelId="{7ED29BB6-4AC4-49BE-8CF3-5E5B47F3C6B3}" type="presOf" srcId="{8741821B-F200-4331-98BE-5BA768D0C6F7}" destId="{5FEE6F81-3D20-4F16-8D74-83C5300F8D4C}" srcOrd="0" destOrd="0" presId="urn:microsoft.com/office/officeart/2005/8/layout/hList7"/>
    <dgm:cxn modelId="{55ED8CB4-0B9F-45B8-988C-BC08D760141D}" type="presOf" srcId="{F7191EF6-98C8-4158-9264-1E2519643F82}" destId="{72356165-5D91-4595-AA63-BD56A058CE95}" srcOrd="0" destOrd="0" presId="urn:microsoft.com/office/officeart/2005/8/layout/hList7"/>
    <dgm:cxn modelId="{1A64FEC2-B3CA-465F-97CC-E7E4A7D27DB9}" srcId="{C7F3892B-C4A1-48E5-A291-D39131AF52D9}" destId="{63F22438-2CA9-4F85-965D-CDA47FB63475}" srcOrd="0" destOrd="0" parTransId="{E83121D4-6D0F-41F4-91BC-2AA2BE64E60E}" sibTransId="{F567D1FD-6812-4A08-9E82-139E7161FBC8}"/>
    <dgm:cxn modelId="{D5B4627A-AF15-43D6-AEA3-4CA48EBD02DF}" type="presOf" srcId="{517CC497-27A1-4A2D-A413-C2322D402AC0}" destId="{358A9507-B86F-431C-9576-5AF03B07507C}" srcOrd="1" destOrd="2" presId="urn:microsoft.com/office/officeart/2005/8/layout/hList7"/>
    <dgm:cxn modelId="{6BDA620B-99E7-4679-B60D-7E3304FE65F0}" type="presOf" srcId="{2CC701D9-BD28-4863-92FD-A42040531A44}" destId="{51208E3F-AAC7-4831-8322-DF5B6B2FA3D5}" srcOrd="0" destOrd="0" presId="urn:microsoft.com/office/officeart/2005/8/layout/hList7"/>
    <dgm:cxn modelId="{8E64C7B4-165E-4644-BDC0-6BD79FF08F15}" type="presOf" srcId="{C6F3675A-41CE-4355-A3E9-D7C695209447}" destId="{E8720C74-19AF-48A2-BDD8-0E438712E432}" srcOrd="1" destOrd="0" presId="urn:microsoft.com/office/officeart/2005/8/layout/hList7"/>
    <dgm:cxn modelId="{423248E3-6362-4A62-9559-7109EF4EC91A}" type="presOf" srcId="{C6F3675A-41CE-4355-A3E9-D7C695209447}" destId="{322F23F4-F80E-4750-8A18-03DA35D4A43F}" srcOrd="0" destOrd="0" presId="urn:microsoft.com/office/officeart/2005/8/layout/hList7"/>
    <dgm:cxn modelId="{B205C567-00CB-4859-A479-A82A62A872DF}" srcId="{8741821B-F200-4331-98BE-5BA768D0C6F7}" destId="{92542F9E-F73D-4DC0-A5EB-30B427A3CB35}" srcOrd="0" destOrd="0" parTransId="{DA6D488E-33B9-4EA3-8B00-3EBDE2E14DA6}" sibTransId="{09E451CC-BF36-421A-B40E-206DADD77B94}"/>
    <dgm:cxn modelId="{9D6F49E6-5021-4912-9323-60E526F5D1B1}" type="presParOf" srcId="{A07573EB-CCF7-4FBF-82F9-1E9C1F530F86}" destId="{C198DF95-592E-43F8-AD33-1BE55A7C3898}" srcOrd="0" destOrd="0" presId="urn:microsoft.com/office/officeart/2005/8/layout/hList7"/>
    <dgm:cxn modelId="{B8D867FA-928E-43CD-95C2-89BAEC30210A}" type="presParOf" srcId="{A07573EB-CCF7-4FBF-82F9-1E9C1F530F86}" destId="{B27992B6-9896-4FE9-936F-1EB29E23567A}" srcOrd="1" destOrd="0" presId="urn:microsoft.com/office/officeart/2005/8/layout/hList7"/>
    <dgm:cxn modelId="{4EE6DE7C-36FB-4FAB-A726-85F712227163}" type="presParOf" srcId="{B27992B6-9896-4FE9-936F-1EB29E23567A}" destId="{F27E254E-998C-4814-9248-DD1B8F5C5456}" srcOrd="0" destOrd="0" presId="urn:microsoft.com/office/officeart/2005/8/layout/hList7"/>
    <dgm:cxn modelId="{9CD296AA-1DC8-4982-A68E-6E9480F9567D}" type="presParOf" srcId="{F27E254E-998C-4814-9248-DD1B8F5C5456}" destId="{2B3E56A5-A561-4336-B01A-27259864AB00}" srcOrd="0" destOrd="0" presId="urn:microsoft.com/office/officeart/2005/8/layout/hList7"/>
    <dgm:cxn modelId="{1BCE307C-3733-46D0-A2AF-6AE6642A0869}" type="presParOf" srcId="{F27E254E-998C-4814-9248-DD1B8F5C5456}" destId="{5722FA40-E5B0-4C81-8E4A-AE04D2EA5558}" srcOrd="1" destOrd="0" presId="urn:microsoft.com/office/officeart/2005/8/layout/hList7"/>
    <dgm:cxn modelId="{470C1430-59F8-42E8-AF0D-2173C4AC130B}" type="presParOf" srcId="{F27E254E-998C-4814-9248-DD1B8F5C5456}" destId="{C6B2AACC-07BD-4C87-96F3-AAC049A08E36}" srcOrd="2" destOrd="0" presId="urn:microsoft.com/office/officeart/2005/8/layout/hList7"/>
    <dgm:cxn modelId="{FAEBF8E8-81AD-46AD-BC6B-B475C8FB7A85}" type="presParOf" srcId="{F27E254E-998C-4814-9248-DD1B8F5C5456}" destId="{8E764CB5-4FF3-4F72-B7D8-CB2D46F41397}" srcOrd="3" destOrd="0" presId="urn:microsoft.com/office/officeart/2005/8/layout/hList7"/>
    <dgm:cxn modelId="{C45E65F9-35FA-4D39-B958-1EA1A740D421}" type="presParOf" srcId="{B27992B6-9896-4FE9-936F-1EB29E23567A}" destId="{72356165-5D91-4595-AA63-BD56A058CE95}" srcOrd="1" destOrd="0" presId="urn:microsoft.com/office/officeart/2005/8/layout/hList7"/>
    <dgm:cxn modelId="{199FC7E4-90B4-4DA6-91C7-E225E3B376D4}" type="presParOf" srcId="{B27992B6-9896-4FE9-936F-1EB29E23567A}" destId="{21D6C0C5-54B5-4486-8B83-2B3A9A84B830}" srcOrd="2" destOrd="0" presId="urn:microsoft.com/office/officeart/2005/8/layout/hList7"/>
    <dgm:cxn modelId="{CD2D9063-C084-4CD8-8979-07205768CE2B}" type="presParOf" srcId="{21D6C0C5-54B5-4486-8B83-2B3A9A84B830}" destId="{647F1889-AD51-4D35-B9FC-82D7393680A0}" srcOrd="0" destOrd="0" presId="urn:microsoft.com/office/officeart/2005/8/layout/hList7"/>
    <dgm:cxn modelId="{A064AB71-E2DD-4DD7-8879-E7FC59C78D5D}" type="presParOf" srcId="{21D6C0C5-54B5-4486-8B83-2B3A9A84B830}" destId="{5173655A-56F1-493F-B390-7F7FF2253AFA}" srcOrd="1" destOrd="0" presId="urn:microsoft.com/office/officeart/2005/8/layout/hList7"/>
    <dgm:cxn modelId="{CF5E4049-E875-48CE-B05E-3A664528102D}" type="presParOf" srcId="{21D6C0C5-54B5-4486-8B83-2B3A9A84B830}" destId="{F6E23BB0-1FA9-4BF2-82C8-11793E2119FA}" srcOrd="2" destOrd="0" presId="urn:microsoft.com/office/officeart/2005/8/layout/hList7"/>
    <dgm:cxn modelId="{6239A398-75D3-4E5E-A919-23757040E2E6}" type="presParOf" srcId="{21D6C0C5-54B5-4486-8B83-2B3A9A84B830}" destId="{58CBDBD8-06F8-4F69-9370-FA1EE3A68655}" srcOrd="3" destOrd="0" presId="urn:microsoft.com/office/officeart/2005/8/layout/hList7"/>
    <dgm:cxn modelId="{37A12176-3183-4295-8945-2B35F6B5C109}" type="presParOf" srcId="{B27992B6-9896-4FE9-936F-1EB29E23567A}" destId="{51208E3F-AAC7-4831-8322-DF5B6B2FA3D5}" srcOrd="3" destOrd="0" presId="urn:microsoft.com/office/officeart/2005/8/layout/hList7"/>
    <dgm:cxn modelId="{577012F0-EA5D-492B-8B81-3700F3BA249E}" type="presParOf" srcId="{B27992B6-9896-4FE9-936F-1EB29E23567A}" destId="{61F3A7E1-82DD-40B4-B048-E8F1F58B3A76}" srcOrd="4" destOrd="0" presId="urn:microsoft.com/office/officeart/2005/8/layout/hList7"/>
    <dgm:cxn modelId="{BAE91D22-852E-4560-BDFC-FB52CB0B1A6B}" type="presParOf" srcId="{61F3A7E1-82DD-40B4-B048-E8F1F58B3A76}" destId="{322F23F4-F80E-4750-8A18-03DA35D4A43F}" srcOrd="0" destOrd="0" presId="urn:microsoft.com/office/officeart/2005/8/layout/hList7"/>
    <dgm:cxn modelId="{27D8EC16-82F5-49FA-9FE1-E64B2295A96A}" type="presParOf" srcId="{61F3A7E1-82DD-40B4-B048-E8F1F58B3A76}" destId="{E8720C74-19AF-48A2-BDD8-0E438712E432}" srcOrd="1" destOrd="0" presId="urn:microsoft.com/office/officeart/2005/8/layout/hList7"/>
    <dgm:cxn modelId="{CF26388F-3468-4FC5-A011-8D02DF1878D0}" type="presParOf" srcId="{61F3A7E1-82DD-40B4-B048-E8F1F58B3A76}" destId="{0221EE8F-E13F-4D7C-9598-FFAD323859AC}" srcOrd="2" destOrd="0" presId="urn:microsoft.com/office/officeart/2005/8/layout/hList7"/>
    <dgm:cxn modelId="{8C909F4A-0DF1-40DE-94C7-15047304A549}" type="presParOf" srcId="{61F3A7E1-82DD-40B4-B048-E8F1F58B3A76}" destId="{210C5801-5B62-4CA8-9630-81D00F1994A3}" srcOrd="3" destOrd="0" presId="urn:microsoft.com/office/officeart/2005/8/layout/hList7"/>
    <dgm:cxn modelId="{B0FE499B-F988-47E6-AA7D-0C355352348A}" type="presParOf" srcId="{B27992B6-9896-4FE9-936F-1EB29E23567A}" destId="{EDD148D0-5111-4DB7-A9F6-3091C54BEEA4}" srcOrd="5" destOrd="0" presId="urn:microsoft.com/office/officeart/2005/8/layout/hList7"/>
    <dgm:cxn modelId="{C3A2424B-9E3D-402F-8942-B83D818A4E56}" type="presParOf" srcId="{B27992B6-9896-4FE9-936F-1EB29E23567A}" destId="{4F9F89A6-028F-4204-B8C4-248147047954}" srcOrd="6" destOrd="0" presId="urn:microsoft.com/office/officeart/2005/8/layout/hList7"/>
    <dgm:cxn modelId="{361239FC-B175-4A55-8BE9-95C73FCE2E74}" type="presParOf" srcId="{4F9F89A6-028F-4204-B8C4-248147047954}" destId="{5FEE6F81-3D20-4F16-8D74-83C5300F8D4C}" srcOrd="0" destOrd="0" presId="urn:microsoft.com/office/officeart/2005/8/layout/hList7"/>
    <dgm:cxn modelId="{048DADFB-0615-456F-B3D2-FC27A55FD36F}" type="presParOf" srcId="{4F9F89A6-028F-4204-B8C4-248147047954}" destId="{358A9507-B86F-431C-9576-5AF03B07507C}" srcOrd="1" destOrd="0" presId="urn:microsoft.com/office/officeart/2005/8/layout/hList7"/>
    <dgm:cxn modelId="{96862002-5959-4B59-BEE4-67C7568A7B06}" type="presParOf" srcId="{4F9F89A6-028F-4204-B8C4-248147047954}" destId="{65378403-AB78-4099-86A1-D930EC88011E}" srcOrd="2" destOrd="0" presId="urn:microsoft.com/office/officeart/2005/8/layout/hList7"/>
    <dgm:cxn modelId="{C83ABA4E-DA08-4331-95A9-26C714E4DEFE}" type="presParOf" srcId="{4F9F89A6-028F-4204-B8C4-248147047954}" destId="{C9124B23-580E-4C38-93D6-92513C22748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63FD7D-9341-4490-8048-C5C12B2E9FA4}">
      <dsp:nvSpPr>
        <dsp:cNvPr id="0" name=""/>
        <dsp:cNvSpPr/>
      </dsp:nvSpPr>
      <dsp:spPr>
        <a:xfrm>
          <a:off x="216023" y="504057"/>
          <a:ext cx="1935988" cy="24120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u="sng" kern="1200" dirty="0" smtClean="0"/>
            <a:t>Dossier de l’IPV</a:t>
          </a:r>
          <a:endParaRPr lang="en-US" sz="20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Demande de l’historique de consommation du client</a:t>
          </a:r>
          <a:endParaRPr lang="en-US" sz="20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Étude, préparation et dépôt d’un dossier technique et un dossier administratif à la STEG</a:t>
          </a:r>
          <a:endParaRPr lang="en-US" sz="1400" kern="1200" dirty="0"/>
        </a:p>
      </dsp:txBody>
      <dsp:txXfrm>
        <a:off x="216023" y="504057"/>
        <a:ext cx="1935988" cy="2412001"/>
      </dsp:txXfrm>
    </dsp:sp>
    <dsp:sp modelId="{DE8E28AE-D0DF-4854-A7B3-C2C51EEDA03B}">
      <dsp:nvSpPr>
        <dsp:cNvPr id="0" name=""/>
        <dsp:cNvSpPr/>
      </dsp:nvSpPr>
      <dsp:spPr>
        <a:xfrm rot="20968729">
          <a:off x="2318869" y="1220464"/>
          <a:ext cx="417447" cy="4801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20968729">
        <a:off x="2318869" y="1220464"/>
        <a:ext cx="417447" cy="480125"/>
      </dsp:txXfrm>
    </dsp:sp>
    <dsp:sp modelId="{831559D7-2E34-433F-BD33-D379001B97FA}">
      <dsp:nvSpPr>
        <dsp:cNvPr id="0" name=""/>
        <dsp:cNvSpPr/>
      </dsp:nvSpPr>
      <dsp:spPr>
        <a:xfrm>
          <a:off x="2926406" y="367976"/>
          <a:ext cx="1935988" cy="1677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u="sng" kern="1200" dirty="0" smtClean="0"/>
            <a:t>Approbation dossier</a:t>
          </a:r>
          <a:endParaRPr lang="en-US" sz="2000" u="sng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Approbation des dossiers (Technique et administratif) par la STEG</a:t>
          </a:r>
          <a:endParaRPr lang="en-US" sz="1400" kern="1200" dirty="0"/>
        </a:p>
      </dsp:txBody>
      <dsp:txXfrm>
        <a:off x="2926406" y="367976"/>
        <a:ext cx="1935988" cy="1677410"/>
      </dsp:txXfrm>
    </dsp:sp>
    <dsp:sp modelId="{3A3F6CF4-3BA4-40B9-8D13-2D84F362D212}">
      <dsp:nvSpPr>
        <dsp:cNvPr id="0" name=""/>
        <dsp:cNvSpPr/>
      </dsp:nvSpPr>
      <dsp:spPr>
        <a:xfrm>
          <a:off x="5032762" y="966619"/>
          <a:ext cx="410429" cy="4801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032762" y="966619"/>
        <a:ext cx="410429" cy="480125"/>
      </dsp:txXfrm>
    </dsp:sp>
    <dsp:sp modelId="{459E2243-BE6A-46C2-9722-346DACD589C8}">
      <dsp:nvSpPr>
        <dsp:cNvPr id="0" name=""/>
        <dsp:cNvSpPr/>
      </dsp:nvSpPr>
      <dsp:spPr>
        <a:xfrm>
          <a:off x="5636790" y="174043"/>
          <a:ext cx="2356098" cy="20652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u="sng" kern="1200" dirty="0" smtClean="0"/>
            <a:t>Réalisation de l’installation</a:t>
          </a:r>
          <a:endParaRPr lang="en-US" sz="2000" u="sng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Réalisation de l’IPV par l’installateur conformément au dossier technique approuvé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Réaliser les essais à la fin de l’installation</a:t>
          </a:r>
          <a:endParaRPr lang="en-US" sz="1400" kern="1200" dirty="0"/>
        </a:p>
      </dsp:txBody>
      <dsp:txXfrm>
        <a:off x="5636790" y="174043"/>
        <a:ext cx="2356098" cy="2065277"/>
      </dsp:txXfrm>
    </dsp:sp>
    <dsp:sp modelId="{3EF6A726-69E7-4E9E-8AF3-B25C36A4CF94}">
      <dsp:nvSpPr>
        <dsp:cNvPr id="0" name=""/>
        <dsp:cNvSpPr/>
      </dsp:nvSpPr>
      <dsp:spPr>
        <a:xfrm rot="6336781">
          <a:off x="6137038" y="2458920"/>
          <a:ext cx="521556" cy="4801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 rot="6336781">
        <a:off x="6137038" y="2458920"/>
        <a:ext cx="521556" cy="480125"/>
      </dsp:txXfrm>
    </dsp:sp>
    <dsp:sp modelId="{BBAE04EC-0EF9-4E74-BE9A-43A399DA7CA1}">
      <dsp:nvSpPr>
        <dsp:cNvPr id="0" name=""/>
        <dsp:cNvSpPr/>
      </dsp:nvSpPr>
      <dsp:spPr>
        <a:xfrm>
          <a:off x="3770710" y="3187078"/>
          <a:ext cx="4222178" cy="27168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u="sng" kern="1200" dirty="0" smtClean="0"/>
            <a:t>Réception Technique de l’installation</a:t>
          </a:r>
          <a:endParaRPr lang="en-US" sz="2000" u="sng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Demande de réception technique de l’installation (accompagné de la fiche d’essai de l’IPV)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Réception technique de l’IPV en présence du client, de l’installateur et de l’agent STEG: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Contrôle visuel de l’installation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mesure de la résistance de la mise à la terre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Remplacement du compteur existant par un compteur bidirectionnel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Signature du PV de la réception technique </a:t>
          </a:r>
          <a:endParaRPr lang="en-US" sz="1400" kern="1200" dirty="0"/>
        </a:p>
      </dsp:txBody>
      <dsp:txXfrm>
        <a:off x="3770710" y="3187078"/>
        <a:ext cx="4222178" cy="2716896"/>
      </dsp:txXfrm>
    </dsp:sp>
    <dsp:sp modelId="{17F7B9DE-F42D-48D0-B7B9-5A4F89492841}">
      <dsp:nvSpPr>
        <dsp:cNvPr id="0" name=""/>
        <dsp:cNvSpPr/>
      </dsp:nvSpPr>
      <dsp:spPr>
        <a:xfrm rot="10946800">
          <a:off x="3258602" y="4201115"/>
          <a:ext cx="362103" cy="4801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946800">
        <a:off x="3258602" y="4201115"/>
        <a:ext cx="362103" cy="480125"/>
      </dsp:txXfrm>
    </dsp:sp>
    <dsp:sp modelId="{8156DF0A-36A2-4A0A-A11B-9E53FA72A15C}">
      <dsp:nvSpPr>
        <dsp:cNvPr id="0" name=""/>
        <dsp:cNvSpPr/>
      </dsp:nvSpPr>
      <dsp:spPr>
        <a:xfrm>
          <a:off x="1152131" y="3168353"/>
          <a:ext cx="1935988" cy="2432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u="sng" kern="1200" dirty="0" smtClean="0"/>
            <a:t>Traitement administratif</a:t>
          </a:r>
          <a:endParaRPr lang="en-US" sz="2000" u="sng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Gestion client (STEG)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Déblocage Crédit (STEG + Banque)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Subvention (ANME)</a:t>
          </a:r>
          <a:endParaRPr lang="en-US" sz="1400" kern="1200" dirty="0"/>
        </a:p>
      </dsp:txBody>
      <dsp:txXfrm>
        <a:off x="1152131" y="3168353"/>
        <a:ext cx="1935988" cy="24328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3E56A5-A561-4336-B01A-27259864AB00}">
      <dsp:nvSpPr>
        <dsp:cNvPr id="0" name=""/>
        <dsp:cNvSpPr/>
      </dsp:nvSpPr>
      <dsp:spPr>
        <a:xfrm>
          <a:off x="1930" y="0"/>
          <a:ext cx="2023730" cy="46962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Limites de responsabilité</a:t>
          </a:r>
          <a:endParaRPr lang="en-US" sz="18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La limite de responsabilité de la STEG se situe à l’amont du disjoncteur du tableau de comptage (cahier des charges de la STEG)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Une dérogation spéciale est appliquée pour la réception techniques des IPV</a:t>
          </a:r>
          <a:endParaRPr lang="en-US" sz="1100" kern="1200" dirty="0"/>
        </a:p>
      </dsp:txBody>
      <dsp:txXfrm>
        <a:off x="1930" y="1878518"/>
        <a:ext cx="2023730" cy="1878518"/>
      </dsp:txXfrm>
    </dsp:sp>
    <dsp:sp modelId="{8E764CB5-4FF3-4F72-B7D8-CB2D46F41397}">
      <dsp:nvSpPr>
        <dsp:cNvPr id="0" name=""/>
        <dsp:cNvSpPr/>
      </dsp:nvSpPr>
      <dsp:spPr>
        <a:xfrm>
          <a:off x="231862" y="281777"/>
          <a:ext cx="1563866" cy="156386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47F1889-AD51-4D35-B9FC-82D7393680A0}">
      <dsp:nvSpPr>
        <dsp:cNvPr id="0" name=""/>
        <dsp:cNvSpPr/>
      </dsp:nvSpPr>
      <dsp:spPr>
        <a:xfrm>
          <a:off x="2086373" y="0"/>
          <a:ext cx="2023730" cy="46962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Formation des agents </a:t>
          </a:r>
          <a:endParaRPr lang="en-US" sz="18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Des formations cycliques des agents de la STEG sont organisés pour  maitriser les aspect électrique des installations photovoltaïques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Un chapitre a été ajouté au guide technique de la distribution de la STEG et qui ne couvre pas tous les aspects de l’IPV</a:t>
          </a:r>
          <a:endParaRPr lang="en-US" sz="1100" kern="1200" dirty="0"/>
        </a:p>
      </dsp:txBody>
      <dsp:txXfrm>
        <a:off x="2086373" y="1878518"/>
        <a:ext cx="2023730" cy="1878518"/>
      </dsp:txXfrm>
    </dsp:sp>
    <dsp:sp modelId="{58CBDBD8-06F8-4F69-9370-FA1EE3A68655}">
      <dsp:nvSpPr>
        <dsp:cNvPr id="0" name=""/>
        <dsp:cNvSpPr/>
      </dsp:nvSpPr>
      <dsp:spPr>
        <a:xfrm>
          <a:off x="2316305" y="281777"/>
          <a:ext cx="1563866" cy="156386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22F23F4-F80E-4750-8A18-03DA35D4A43F}">
      <dsp:nvSpPr>
        <dsp:cNvPr id="0" name=""/>
        <dsp:cNvSpPr/>
      </dsp:nvSpPr>
      <dsp:spPr>
        <a:xfrm>
          <a:off x="4170815" y="0"/>
          <a:ext cx="2023730" cy="46962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Charge de travail </a:t>
          </a:r>
          <a:endParaRPr lang="en-US" sz="18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La réception technique est une charge de travail supplémentaire pour les agents de la STEG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Le nombre des IPV est très déséquilibrée entre les districts a charge de travail est très déséquilibrée entre les districts </a:t>
          </a:r>
          <a:endParaRPr lang="en-US" sz="1100" kern="1200" dirty="0"/>
        </a:p>
      </dsp:txBody>
      <dsp:txXfrm>
        <a:off x="4170815" y="1878518"/>
        <a:ext cx="2023730" cy="1878518"/>
      </dsp:txXfrm>
    </dsp:sp>
    <dsp:sp modelId="{210C5801-5B62-4CA8-9630-81D00F1994A3}">
      <dsp:nvSpPr>
        <dsp:cNvPr id="0" name=""/>
        <dsp:cNvSpPr/>
      </dsp:nvSpPr>
      <dsp:spPr>
        <a:xfrm>
          <a:off x="4400748" y="281777"/>
          <a:ext cx="1563866" cy="156386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FEE6F81-3D20-4F16-8D74-83C5300F8D4C}">
      <dsp:nvSpPr>
        <dsp:cNvPr id="0" name=""/>
        <dsp:cNvSpPr/>
      </dsp:nvSpPr>
      <dsp:spPr>
        <a:xfrm>
          <a:off x="6255258" y="0"/>
          <a:ext cx="2023730" cy="46962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Absence de règlementations </a:t>
          </a:r>
          <a:endParaRPr lang="en-US" sz="18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Pas de réglementations Tunisienne concernant les installations électriques chez les clients raccordées au réseau de la STEG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Pas d’organisme de certification des installations intérieurs des clients</a:t>
          </a:r>
          <a:endParaRPr lang="en-US" sz="1100" kern="1200" dirty="0"/>
        </a:p>
      </dsp:txBody>
      <dsp:txXfrm>
        <a:off x="6255258" y="1878518"/>
        <a:ext cx="2023730" cy="1878518"/>
      </dsp:txXfrm>
    </dsp:sp>
    <dsp:sp modelId="{C9124B23-580E-4C38-93D6-92513C227482}">
      <dsp:nvSpPr>
        <dsp:cNvPr id="0" name=""/>
        <dsp:cNvSpPr/>
      </dsp:nvSpPr>
      <dsp:spPr>
        <a:xfrm>
          <a:off x="6485190" y="281777"/>
          <a:ext cx="1563866" cy="1563866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198DF95-592E-43F8-AD33-1BE55A7C3898}">
      <dsp:nvSpPr>
        <dsp:cNvPr id="0" name=""/>
        <dsp:cNvSpPr/>
      </dsp:nvSpPr>
      <dsp:spPr>
        <a:xfrm>
          <a:off x="360034" y="3991851"/>
          <a:ext cx="7618446" cy="70444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2AC22-23D0-44D8-A5ED-1A86F8E2F291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D5D44-2EE6-4E6D-85C8-FA127F4BE1F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D5D44-2EE6-4E6D-85C8-FA127F4BE1F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4000"/>
            <a:lum/>
          </a:blip>
          <a:srcRect/>
          <a:stretch>
            <a:fillRect l="-2000" t="-7000" r="85000" b="7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141B4-4F7D-4432-BF6F-EE7A78EEFB05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58AB-694A-475D-96F9-81F2FAB5640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omparateur.selectra.info/infos-pratiques/liste-fournisseurs-electricite-france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مجلس إدارة شركتنا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9144001" cy="4005064"/>
          </a:xfrm>
          <a:prstGeom prst="foldedCorner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933056"/>
            <a:ext cx="9144000" cy="1224136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Réception Technique des IPV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Objet 2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050" name="Acrobat Document" r:id="rId5" imgW="0" imgH="0" progId="AcroExch.Document.7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2204864"/>
            <a:ext cx="9144000" cy="1754326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3600" b="1" dirty="0" smtClean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Raccordement des installations </a:t>
            </a:r>
          </a:p>
          <a:p>
            <a:pPr algn="ctr"/>
            <a:r>
              <a:rPr lang="fr-FR" sz="3600" b="1" dirty="0" smtClean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Photovoltaïque(IPV) au réseau électrique</a:t>
            </a:r>
          </a:p>
          <a:p>
            <a:pPr algn="ctr"/>
            <a:r>
              <a:rPr lang="fr-FR" sz="3600" b="1" dirty="0" smtClean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National</a:t>
            </a:r>
            <a:endParaRPr lang="fr-FR" sz="3600" b="1" dirty="0">
              <a:ln w="11430"/>
              <a:solidFill>
                <a:sysClr val="windowText" lastClr="0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l="30064" t="14542" r="24209"/>
          <a:stretch>
            <a:fillRect/>
          </a:stretch>
        </p:blipFill>
        <p:spPr bwMode="auto">
          <a:xfrm>
            <a:off x="4427984" y="247784"/>
            <a:ext cx="4716016" cy="661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archemin vertical 5"/>
          <p:cNvSpPr/>
          <p:nvPr/>
        </p:nvSpPr>
        <p:spPr>
          <a:xfrm>
            <a:off x="683568" y="2132856"/>
            <a:ext cx="2952328" cy="2448272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3 - Charge de travail</a:t>
            </a:r>
            <a:endParaRPr 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Ellipse 6"/>
          <p:cNvSpPr/>
          <p:nvPr/>
        </p:nvSpPr>
        <p:spPr>
          <a:xfrm>
            <a:off x="8028384" y="1484784"/>
            <a:ext cx="936104" cy="432048"/>
          </a:xfrm>
          <a:prstGeom prst="ellipse">
            <a:avLst/>
          </a:prstGeom>
          <a:solidFill>
            <a:schemeClr val="lt1">
              <a:alpha val="0"/>
            </a:schemeClr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8028384" y="6237312"/>
            <a:ext cx="936104" cy="432048"/>
          </a:xfrm>
          <a:prstGeom prst="ellipse">
            <a:avLst/>
          </a:prstGeom>
          <a:solidFill>
            <a:schemeClr val="lt1">
              <a:alpha val="0"/>
            </a:schemeClr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>
            <a:off x="323528" y="5085184"/>
            <a:ext cx="4021486" cy="1477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Environ 3000 installations/an sont </a:t>
            </a:r>
          </a:p>
          <a:p>
            <a:r>
              <a:rPr lang="fr-FR" dirty="0" smtClean="0"/>
              <a:t>Mise en service ces deux derniers </a:t>
            </a:r>
          </a:p>
          <a:p>
            <a:r>
              <a:rPr lang="fr-FR" dirty="0" smtClean="0"/>
              <a:t>Année </a:t>
            </a:r>
          </a:p>
          <a:p>
            <a:r>
              <a:rPr lang="fr-FR" dirty="0" smtClean="0"/>
              <a:t>3790 installations dans la région de Tunis</a:t>
            </a:r>
          </a:p>
          <a:p>
            <a:r>
              <a:rPr lang="fr-FR" dirty="0" smtClean="0"/>
              <a:t>90 installations dans la région Sud Ouest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chemin vertical 5"/>
          <p:cNvSpPr/>
          <p:nvPr/>
        </p:nvSpPr>
        <p:spPr>
          <a:xfrm>
            <a:off x="683568" y="2132856"/>
            <a:ext cx="2952328" cy="2448272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4 – Absence de réglementation</a:t>
            </a:r>
            <a:endParaRPr 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427984" y="836712"/>
            <a:ext cx="3779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installations électriques des clients doivent être régies par des normes nationale comme par exemple:</a:t>
            </a:r>
          </a:p>
          <a:p>
            <a:r>
              <a:rPr lang="fr-FR" dirty="0" smtClean="0"/>
              <a:t>	- C15-100 en France</a:t>
            </a:r>
          </a:p>
          <a:p>
            <a:r>
              <a:rPr lang="fr-FR" dirty="0" smtClean="0"/>
              <a:t>	- VDE 0100 en Allemagne</a:t>
            </a:r>
          </a:p>
          <a:p>
            <a:r>
              <a:rPr lang="fr-FR" dirty="0" smtClean="0"/>
              <a:t>	- BS 7671 au royaume uni</a:t>
            </a:r>
          </a:p>
          <a:p>
            <a:r>
              <a:rPr lang="fr-FR" dirty="0" smtClean="0"/>
              <a:t>Et contrôlé par un organisme autre que le distributeur de l’énergie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35896" y="3573016"/>
            <a:ext cx="53285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dirty="0" smtClean="0"/>
              <a:t>En France par exemple </a:t>
            </a:r>
            <a:r>
              <a:rPr lang="fr-FR" i="1" dirty="0" smtClean="0">
                <a:hlinkClick r:id="rId3"/>
              </a:rPr>
              <a:t>Les fournisseurs d’électricité</a:t>
            </a:r>
            <a:r>
              <a:rPr lang="fr-FR" i="1" dirty="0" smtClean="0"/>
              <a:t> ne peuvent </a:t>
            </a:r>
            <a:r>
              <a:rPr lang="fr-FR" b="1" i="1" dirty="0" smtClean="0"/>
              <a:t>mettre en service une installation de consommation d’électricité</a:t>
            </a:r>
            <a:r>
              <a:rPr lang="fr-FR" i="1" dirty="0" smtClean="0"/>
              <a:t> tant que le Certificat de Conformité n’a pas été obtenu.</a:t>
            </a:r>
          </a:p>
          <a:p>
            <a:r>
              <a:rPr lang="fr-FR" dirty="0" smtClean="0"/>
              <a:t>« Arrêté du 2 août 1977 »</a:t>
            </a:r>
          </a:p>
          <a:p>
            <a:r>
              <a:rPr lang="fr-FR" dirty="0" smtClean="0"/>
              <a:t>CONSUEL est le nom d’une Association reconnue d’utilité publique créée en 1973. Elle est chargée de contrôler les installations de consommation (et de production) d’électricité. A cette fin, elle est habilitée à délivrer des Certificats de Conformité.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852936"/>
            <a:ext cx="8229600" cy="1143000"/>
          </a:xfrm>
        </p:spPr>
        <p:txBody>
          <a:bodyPr/>
          <a:lstStyle/>
          <a:p>
            <a:r>
              <a:rPr lang="fr-FR" dirty="0" smtClean="0"/>
              <a:t>Merci pour votre attention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Vérifier la sécurité du matériel et des personnes lors du raccordement d’une IPV sur le </a:t>
            </a:r>
            <a:r>
              <a:rPr lang="fr-FR" dirty="0" smtClean="0"/>
              <a:t>réseau</a:t>
            </a:r>
          </a:p>
          <a:p>
            <a:pPr algn="just"/>
            <a:r>
              <a:rPr lang="fr-FR" dirty="0" smtClean="0"/>
              <a:t>Vérifier l’absence d’une éventuelle perturbation sur le réseau électrique dû à l’IPV</a:t>
            </a:r>
            <a:endParaRPr lang="fr-FR" dirty="0" smtClean="0"/>
          </a:p>
          <a:p>
            <a:pPr algn="just"/>
            <a:r>
              <a:rPr lang="fr-FR" dirty="0" smtClean="0"/>
              <a:t>Vérifier la conformité de l’IPV au dossier technique déposés à la STEG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5616" y="188640"/>
            <a:ext cx="6984776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Aperçu sur les étapes de réalisation et de raccordement au réseau électrique d’une IPV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Diagramme 3"/>
          <p:cNvGraphicFramePr/>
          <p:nvPr/>
        </p:nvGraphicFramePr>
        <p:xfrm>
          <a:off x="539552" y="764704"/>
          <a:ext cx="820891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 l="27229" t="15417" r="25521" b="1459"/>
          <a:stretch>
            <a:fillRect/>
          </a:stretch>
        </p:blipFill>
        <p:spPr bwMode="auto">
          <a:xfrm>
            <a:off x="4139952" y="188640"/>
            <a:ext cx="5004048" cy="660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entagone 2"/>
          <p:cNvSpPr/>
          <p:nvPr/>
        </p:nvSpPr>
        <p:spPr>
          <a:xfrm>
            <a:off x="395536" y="2492896"/>
            <a:ext cx="3384376" cy="11521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Demande de réception et de mise en service d’une installation photovoltaïque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4221088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 </a:t>
            </a:r>
            <a:r>
              <a:rPr lang="fr-FR" dirty="0" smtClean="0"/>
              <a:t>Après dépôt d’une demande de réception et de mise en service</a:t>
            </a:r>
          </a:p>
          <a:p>
            <a:r>
              <a:rPr lang="fr-FR" dirty="0" smtClean="0"/>
              <a:t>Le District fixe un RDV dans un délai de 10 jours pour réaliser </a:t>
            </a:r>
          </a:p>
          <a:p>
            <a:r>
              <a:rPr lang="fr-FR" dirty="0" smtClean="0"/>
              <a:t>la réception technique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/>
          <a:srcRect l="29198" t="14542" r="26834" b="1459"/>
          <a:stretch>
            <a:fillRect/>
          </a:stretch>
        </p:blipFill>
        <p:spPr bwMode="auto">
          <a:xfrm>
            <a:off x="4572000" y="260648"/>
            <a:ext cx="4572000" cy="65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entagone 2"/>
          <p:cNvSpPr/>
          <p:nvPr/>
        </p:nvSpPr>
        <p:spPr>
          <a:xfrm>
            <a:off x="395536" y="2492896"/>
            <a:ext cx="3384376" cy="11521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Rapport d’essais de mise ne service d’une installation photovoltaïque raccordée au réseau de la STEG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3" y="4149080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/>
              <a:buChar char="ª"/>
            </a:pPr>
            <a:r>
              <a:rPr lang="fr-FR" dirty="0" smtClean="0">
                <a:sym typeface="Wingdings"/>
              </a:rPr>
              <a:t>Les essais de réception de l’installation sont réalisés par l’installateur et </a:t>
            </a:r>
            <a:r>
              <a:rPr lang="fr-FR" b="1" dirty="0" smtClean="0">
                <a:sym typeface="Wingdings"/>
              </a:rPr>
              <a:t>peuvent</a:t>
            </a:r>
            <a:r>
              <a:rPr lang="fr-FR" dirty="0" smtClean="0">
                <a:sym typeface="Wingdings"/>
              </a:rPr>
              <a:t> être </a:t>
            </a:r>
          </a:p>
          <a:p>
            <a:r>
              <a:rPr lang="fr-FR" dirty="0" smtClean="0">
                <a:sym typeface="Wingdings"/>
              </a:rPr>
              <a:t>Contrôlés par la STEG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/>
          </p:cNvGraphicFramePr>
          <p:nvPr/>
        </p:nvGraphicFramePr>
        <p:xfrm>
          <a:off x="395536" y="620688"/>
          <a:ext cx="8064896" cy="5832648"/>
        </p:xfrm>
        <a:graphic>
          <a:graphicData uri="http://schemas.openxmlformats.org/presentationml/2006/ole">
            <p:oleObj spid="_x0000_s33794" name="Acrobat Document" r:id="rId4" imgW="0" imgH="0" progId="AcroExch.Document.7">
              <p:embed/>
            </p:oleObj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23948" t="1417" r="24865" b="1459"/>
          <a:stretch>
            <a:fillRect/>
          </a:stretch>
        </p:blipFill>
        <p:spPr bwMode="auto">
          <a:xfrm>
            <a:off x="4427984" y="183101"/>
            <a:ext cx="4608512" cy="6558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entagone 4"/>
          <p:cNvSpPr/>
          <p:nvPr/>
        </p:nvSpPr>
        <p:spPr>
          <a:xfrm>
            <a:off x="395536" y="2492896"/>
            <a:ext cx="3384376" cy="11521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Procès Verbal de réception technique et de mise en service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9553" y="4149080"/>
            <a:ext cx="36003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/>
              <a:buChar char="ª"/>
            </a:pPr>
            <a:r>
              <a:rPr lang="fr-FR" dirty="0" smtClean="0">
                <a:sym typeface="Wingdings"/>
              </a:rPr>
              <a:t>En cas de réception technique non </a:t>
            </a:r>
          </a:p>
          <a:p>
            <a:r>
              <a:rPr lang="fr-FR" dirty="0" smtClean="0">
                <a:sym typeface="Wingdings"/>
              </a:rPr>
              <a:t>Probante, l’installateur est tenu de lever les réserves constatés et demander une nouvelle réception technique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/>
        </p:nvGraphicFramePr>
        <p:xfrm>
          <a:off x="323528" y="1397000"/>
          <a:ext cx="828092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1115616" y="188640"/>
            <a:ext cx="6984776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Contraintes liées à la réception technique des IPV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.directindustry.fr/images_di/photo-m/27247-56488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8761" y="260648"/>
            <a:ext cx="3597655" cy="4392488"/>
          </a:xfrm>
          <a:prstGeom prst="rect">
            <a:avLst/>
          </a:prstGeom>
          <a:noFill/>
        </p:spPr>
      </p:pic>
      <p:sp>
        <p:nvSpPr>
          <p:cNvPr id="5" name="Parchemin vertical 4"/>
          <p:cNvSpPr/>
          <p:nvPr/>
        </p:nvSpPr>
        <p:spPr>
          <a:xfrm>
            <a:off x="683568" y="2132856"/>
            <a:ext cx="2952328" cy="2448272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1 – Limite de responsabilité</a:t>
            </a:r>
            <a:endParaRPr 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7" name="Connecteur droit 6"/>
          <p:cNvCxnSpPr/>
          <p:nvPr/>
        </p:nvCxnSpPr>
        <p:spPr>
          <a:xfrm flipV="1">
            <a:off x="6446953" y="2276872"/>
            <a:ext cx="1008112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7455065" y="2276872"/>
            <a:ext cx="144016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6446953" y="2348880"/>
            <a:ext cx="144016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6518961" y="2348880"/>
            <a:ext cx="216024" cy="2880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6518961" y="2276872"/>
            <a:ext cx="504056" cy="72008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>
            <a:off x="6590969" y="2276872"/>
            <a:ext cx="720080" cy="10081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H="1">
            <a:off x="6590969" y="2429272"/>
            <a:ext cx="872480" cy="121575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H="1">
            <a:off x="6743369" y="2708920"/>
            <a:ext cx="783704" cy="108850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 l="11813" t="33250" r="72114" b="41376"/>
          <a:stretch>
            <a:fillRect/>
          </a:stretch>
        </p:blipFill>
        <p:spPr bwMode="auto">
          <a:xfrm>
            <a:off x="5582857" y="4293096"/>
            <a:ext cx="176368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ZoneTexte 13"/>
          <p:cNvSpPr txBox="1"/>
          <p:nvPr/>
        </p:nvSpPr>
        <p:spPr>
          <a:xfrm>
            <a:off x="395536" y="465313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STEG est responsable du bon fonctionnement du réseau (y compris les branchements à </a:t>
            </a:r>
            <a:r>
              <a:rPr lang="fr-FR" dirty="0" smtClean="0"/>
              <a:t>la limite </a:t>
            </a:r>
            <a:r>
              <a:rPr lang="fr-FR" dirty="0" smtClean="0"/>
              <a:t>indiquée)</a:t>
            </a:r>
            <a:endParaRPr lang="en-US" dirty="0"/>
          </a:p>
        </p:txBody>
      </p:sp>
      <p:sp>
        <p:nvSpPr>
          <p:cNvPr id="17" name="ZoneTexte 16"/>
          <p:cNvSpPr txBox="1"/>
          <p:nvPr/>
        </p:nvSpPr>
        <p:spPr>
          <a:xfrm>
            <a:off x="395536" y="5541039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STEG a le droit de contrôler les installations intérieurs avec production en parallèle avec le réseau sans avoir la responsabilité sur leurs bon fonctionnement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chemin vertical 5"/>
          <p:cNvSpPr/>
          <p:nvPr/>
        </p:nvSpPr>
        <p:spPr>
          <a:xfrm>
            <a:off x="683568" y="2132856"/>
            <a:ext cx="2952328" cy="2448272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2 – Formation des agents</a:t>
            </a:r>
            <a:endParaRPr 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72000" y="2852936"/>
            <a:ext cx="396044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La STEG a formé près de 200 agents </a:t>
            </a:r>
          </a:p>
          <a:p>
            <a:r>
              <a:rPr lang="fr-FR" dirty="0" smtClean="0"/>
              <a:t>À l’</a:t>
            </a:r>
            <a:r>
              <a:rPr lang="fr-FR" dirty="0" err="1" smtClean="0"/>
              <a:t>écopark</a:t>
            </a:r>
            <a:r>
              <a:rPr lang="fr-FR" dirty="0" smtClean="0"/>
              <a:t> de BORJ CEDRIA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614</Words>
  <Application>Microsoft Office PowerPoint</Application>
  <PresentationFormat>Affichage à l'écran (4:3)</PresentationFormat>
  <Paragraphs>85</Paragraphs>
  <Slides>12</Slides>
  <Notes>12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4" baseType="lpstr">
      <vt:lpstr>Thème Office</vt:lpstr>
      <vt:lpstr>Acrobat Document</vt:lpstr>
      <vt:lpstr>Réception Technique des IPV</vt:lpstr>
      <vt:lpstr>Objectif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Merci pour votre attention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Réception Technique des installations photovoltaïques raccordés au réseau électrique national </dc:title>
  <dc:creator>benyoussef2</dc:creator>
  <cp:lastModifiedBy>benyoussef2</cp:lastModifiedBy>
  <cp:revision>7</cp:revision>
  <dcterms:created xsi:type="dcterms:W3CDTF">2015-12-15T13:16:19Z</dcterms:created>
  <dcterms:modified xsi:type="dcterms:W3CDTF">2015-12-18T07:15:46Z</dcterms:modified>
</cp:coreProperties>
</file>